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8" r:id="rId4"/>
    <p:sldMasterId id="2147483695" r:id="rId5"/>
    <p:sldMasterId id="2147483719" r:id="rId6"/>
    <p:sldMasterId id="2147483728" r:id="rId7"/>
  </p:sldMasterIdLst>
  <p:notesMasterIdLst>
    <p:notesMasterId r:id="rId67"/>
  </p:notesMasterIdLst>
  <p:sldIdLst>
    <p:sldId id="262" r:id="rId8"/>
    <p:sldId id="659" r:id="rId9"/>
    <p:sldId id="495" r:id="rId10"/>
    <p:sldId id="498" r:id="rId11"/>
    <p:sldId id="514" r:id="rId12"/>
    <p:sldId id="515" r:id="rId13"/>
    <p:sldId id="516" r:id="rId14"/>
    <p:sldId id="517" r:id="rId15"/>
    <p:sldId id="519" r:id="rId16"/>
    <p:sldId id="520" r:id="rId17"/>
    <p:sldId id="521" r:id="rId18"/>
    <p:sldId id="522" r:id="rId19"/>
    <p:sldId id="568" r:id="rId20"/>
    <p:sldId id="573" r:id="rId21"/>
    <p:sldId id="570" r:id="rId22"/>
    <p:sldId id="549" r:id="rId23"/>
    <p:sldId id="578" r:id="rId24"/>
    <p:sldId id="456" r:id="rId25"/>
    <p:sldId id="499" r:id="rId26"/>
    <p:sldId id="548" r:id="rId27"/>
    <p:sldId id="500" r:id="rId28"/>
    <p:sldId id="501" r:id="rId29"/>
    <p:sldId id="502" r:id="rId30"/>
    <p:sldId id="504" r:id="rId31"/>
    <p:sldId id="585" r:id="rId32"/>
    <p:sldId id="582" r:id="rId33"/>
    <p:sldId id="586" r:id="rId34"/>
    <p:sldId id="584" r:id="rId35"/>
    <p:sldId id="574" r:id="rId36"/>
    <p:sldId id="569" r:id="rId37"/>
    <p:sldId id="661" r:id="rId38"/>
    <p:sldId id="572" r:id="rId39"/>
    <p:sldId id="571" r:id="rId40"/>
    <p:sldId id="523" r:id="rId41"/>
    <p:sldId id="547" r:id="rId42"/>
    <p:sldId id="458" r:id="rId43"/>
    <p:sldId id="496" r:id="rId44"/>
    <p:sldId id="550" r:id="rId45"/>
    <p:sldId id="545" r:id="rId46"/>
    <p:sldId id="477" r:id="rId47"/>
    <p:sldId id="575" r:id="rId48"/>
    <p:sldId id="479" r:id="rId49"/>
    <p:sldId id="577" r:id="rId50"/>
    <p:sldId id="590" r:id="rId51"/>
    <p:sldId id="591" r:id="rId52"/>
    <p:sldId id="660" r:id="rId53"/>
    <p:sldId id="273" r:id="rId54"/>
    <p:sldId id="447" r:id="rId55"/>
    <p:sldId id="518" r:id="rId56"/>
    <p:sldId id="506" r:id="rId57"/>
    <p:sldId id="507" r:id="rId58"/>
    <p:sldId id="508" r:id="rId59"/>
    <p:sldId id="509" r:id="rId60"/>
    <p:sldId id="538" r:id="rId61"/>
    <p:sldId id="544" r:id="rId62"/>
    <p:sldId id="512" r:id="rId63"/>
    <p:sldId id="510" r:id="rId64"/>
    <p:sldId id="511" r:id="rId65"/>
    <p:sldId id="505" r:id="rId66"/>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Cambria" panose="02040503050406030204" pitchFamily="18" charset="0"/>
      <p:regular r:id="rId72"/>
      <p:bold r:id="rId73"/>
      <p:italic r:id="rId74"/>
      <p:boldItalic r:id="rId75"/>
    </p:embeddedFont>
    <p:embeddedFont>
      <p:font typeface="Cambria Math" panose="02040503050406030204" pitchFamily="18" charset="0"/>
      <p:regular r:id="rId76"/>
    </p:embeddedFont>
    <p:embeddedFont>
      <p:font typeface="Galliard BT" panose="0202060206050B020A04" pitchFamily="18"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F6C29-69F2-442A-8E8B-162508BBBD5E}" v="3" dt="2022-06-27T17:08:56.341"/>
    <p1510:client id="{42DF5B16-EB69-4CF1-A6F9-48383E86F380}" v="49" dt="2022-06-27T18:58:47.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44"/>
      </p:cViewPr>
      <p:guideLst/>
    </p:cSldViewPr>
  </p:slideViewPr>
  <p:notesTextViewPr>
    <p:cViewPr>
      <p:scale>
        <a:sx n="3" d="2"/>
        <a:sy n="3" d="2"/>
      </p:scale>
      <p:origin x="0" y="0"/>
    </p:cViewPr>
  </p:notesTextViewPr>
  <p:sorterViewPr>
    <p:cViewPr varScale="1">
      <p:scale>
        <a:sx n="100" d="100"/>
        <a:sy n="100" d="100"/>
      </p:scale>
      <p:origin x="0" y="-13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1.fntdata"/><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5.fntdata"/><Relationship Id="rId80" Type="http://schemas.openxmlformats.org/officeDocument/2006/relationships/font" Target="fonts/font13.fntdata"/><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9.fntdata"/><Relationship Id="rId7" Type="http://schemas.openxmlformats.org/officeDocument/2006/relationships/slideMaster" Target="slideMasters/slideMaster4.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5C6694F9-1D08-4C6B-9B11-72C34899D564}"/>
    <pc:docChg chg="modSld">
      <pc:chgData name="Swenson, Jody" userId="f700768a-5749-4e0f-98d7-2b523cc7d418" providerId="ADAL" clId="{5C6694F9-1D08-4C6B-9B11-72C34899D564}" dt="2021-01-04T14:25:38.502" v="3" actId="20577"/>
      <pc:docMkLst>
        <pc:docMk/>
      </pc:docMkLst>
      <pc:sldChg chg="modSp">
        <pc:chgData name="Swenson, Jody" userId="f700768a-5749-4e0f-98d7-2b523cc7d418" providerId="ADAL" clId="{5C6694F9-1D08-4C6B-9B11-72C34899D564}" dt="2021-01-04T14:25:38.502" v="3" actId="20577"/>
        <pc:sldMkLst>
          <pc:docMk/>
          <pc:sldMk cId="1844849268" sldId="586"/>
        </pc:sldMkLst>
        <pc:spChg chg="mod">
          <ac:chgData name="Swenson, Jody" userId="f700768a-5749-4e0f-98d7-2b523cc7d418" providerId="ADAL" clId="{5C6694F9-1D08-4C6B-9B11-72C34899D564}" dt="2021-01-04T14:25:38.502" v="3" actId="20577"/>
          <ac:spMkLst>
            <pc:docMk/>
            <pc:sldMk cId="1844849268" sldId="586"/>
            <ac:spMk id="11" creationId="{00000000-0000-0000-0000-000000000000}"/>
          </ac:spMkLst>
        </pc:spChg>
      </pc:sldChg>
    </pc:docChg>
  </pc:docChgLst>
  <pc:docChgLst>
    <pc:chgData name="Swenson, Jody" userId="f700768a-5749-4e0f-98d7-2b523cc7d418" providerId="ADAL" clId="{A790D54A-5AC3-42DD-8309-6AF85824F5F7}"/>
    <pc:docChg chg="custSel modSld sldOrd">
      <pc:chgData name="Swenson, Jody" userId="f700768a-5749-4e0f-98d7-2b523cc7d418" providerId="ADAL" clId="{A790D54A-5AC3-42DD-8309-6AF85824F5F7}" dt="2021-11-22T18:11:14.478" v="2" actId="478"/>
      <pc:docMkLst>
        <pc:docMk/>
      </pc:docMkLst>
      <pc:sldChg chg="ord">
        <pc:chgData name="Swenson, Jody" userId="f700768a-5749-4e0f-98d7-2b523cc7d418" providerId="ADAL" clId="{A790D54A-5AC3-42DD-8309-6AF85824F5F7}" dt="2021-11-22T18:09:36.192" v="1"/>
        <pc:sldMkLst>
          <pc:docMk/>
          <pc:sldMk cId="208139484" sldId="572"/>
        </pc:sldMkLst>
      </pc:sldChg>
      <pc:sldChg chg="delSp mod delAnim">
        <pc:chgData name="Swenson, Jody" userId="f700768a-5749-4e0f-98d7-2b523cc7d418" providerId="ADAL" clId="{A790D54A-5AC3-42DD-8309-6AF85824F5F7}" dt="2021-11-22T18:11:14.478" v="2" actId="478"/>
        <pc:sldMkLst>
          <pc:docMk/>
          <pc:sldMk cId="2818032565" sldId="584"/>
        </pc:sldMkLst>
        <pc:spChg chg="del">
          <ac:chgData name="Swenson, Jody" userId="f700768a-5749-4e0f-98d7-2b523cc7d418" providerId="ADAL" clId="{A790D54A-5AC3-42DD-8309-6AF85824F5F7}" dt="2021-11-22T18:11:14.478" v="2" actId="478"/>
          <ac:spMkLst>
            <pc:docMk/>
            <pc:sldMk cId="2818032565" sldId="584"/>
            <ac:spMk id="3" creationId="{4C947821-1D21-4E51-BDFA-0997E2444130}"/>
          </ac:spMkLst>
        </pc:spChg>
      </pc:sldChg>
    </pc:docChg>
  </pc:docChgLst>
  <pc:docChgLst>
    <pc:chgData name="Swenson, Jody" userId="f700768a-5749-4e0f-98d7-2b523cc7d418" providerId="ADAL" clId="{6F74D877-000B-4BD2-828B-2F9A828CE47E}"/>
    <pc:docChg chg="modSld">
      <pc:chgData name="Swenson, Jody" userId="f700768a-5749-4e0f-98d7-2b523cc7d418" providerId="ADAL" clId="{6F74D877-000B-4BD2-828B-2F9A828CE47E}" dt="2021-05-03T23:00:22.261" v="17"/>
      <pc:docMkLst>
        <pc:docMk/>
      </pc:docMkLst>
      <pc:sldChg chg="addSp modSp mod modAnim">
        <pc:chgData name="Swenson, Jody" userId="f700768a-5749-4e0f-98d7-2b523cc7d418" providerId="ADAL" clId="{6F74D877-000B-4BD2-828B-2F9A828CE47E}" dt="2021-05-03T23:00:22.261" v="17"/>
        <pc:sldMkLst>
          <pc:docMk/>
          <pc:sldMk cId="1111230356" sldId="522"/>
        </pc:sldMkLst>
        <pc:spChg chg="add mod">
          <ac:chgData name="Swenson, Jody" userId="f700768a-5749-4e0f-98d7-2b523cc7d418" providerId="ADAL" clId="{6F74D877-000B-4BD2-828B-2F9A828CE47E}" dt="2021-05-03T23:00:18.648" v="16" actId="1076"/>
          <ac:spMkLst>
            <pc:docMk/>
            <pc:sldMk cId="1111230356" sldId="522"/>
            <ac:spMk id="2" creationId="{A39A808F-B161-435E-9EBB-BBA5579154F9}"/>
          </ac:spMkLst>
        </pc:spChg>
      </pc:sldChg>
    </pc:docChg>
  </pc:docChgLst>
  <pc:docChgLst>
    <pc:chgData name="Swenson, Jody" userId="f700768a-5749-4e0f-98d7-2b523cc7d418" providerId="ADAL" clId="{45C98FF2-B083-49C2-AC9A-5418D5D9C05F}"/>
    <pc:docChg chg="undo custSel addSld delSld modSld sldOrd modMainMaster modNotesMaster">
      <pc:chgData name="Swenson, Jody" userId="f700768a-5749-4e0f-98d7-2b523cc7d418" providerId="ADAL" clId="{45C98FF2-B083-49C2-AC9A-5418D5D9C05F}" dt="2020-11-24T00:34:11.642" v="17071" actId="20577"/>
      <pc:docMkLst>
        <pc:docMk/>
      </pc:docMkLst>
      <pc:sldChg chg="delSp modSp mod modNotes">
        <pc:chgData name="Swenson, Jody" userId="f700768a-5749-4e0f-98d7-2b523cc7d418" providerId="ADAL" clId="{45C98FF2-B083-49C2-AC9A-5418D5D9C05F}" dt="2020-11-24T00:34:11.642" v="17071" actId="20577"/>
        <pc:sldMkLst>
          <pc:docMk/>
          <pc:sldMk cId="1925272907" sldId="262"/>
        </pc:sldMkLst>
        <pc:spChg chg="mod">
          <ac:chgData name="Swenson, Jody" userId="f700768a-5749-4e0f-98d7-2b523cc7d418" providerId="ADAL" clId="{45C98FF2-B083-49C2-AC9A-5418D5D9C05F}" dt="2020-10-17T00:21:48.159" v="0"/>
          <ac:spMkLst>
            <pc:docMk/>
            <pc:sldMk cId="1925272907" sldId="262"/>
            <ac:spMk id="2" creationId="{00000000-0000-0000-0000-000000000000}"/>
          </ac:spMkLst>
        </pc:spChg>
        <pc:spChg chg="mod">
          <ac:chgData name="Swenson, Jody" userId="f700768a-5749-4e0f-98d7-2b523cc7d418" providerId="ADAL" clId="{45C98FF2-B083-49C2-AC9A-5418D5D9C05F}" dt="2020-11-24T00:34:11.642" v="17071" actId="20577"/>
          <ac:spMkLst>
            <pc:docMk/>
            <pc:sldMk cId="1925272907" sldId="262"/>
            <ac:spMk id="4" creationId="{00000000-0000-0000-0000-000000000000}"/>
          </ac:spMkLst>
        </pc:spChg>
        <pc:inkChg chg="del">
          <ac:chgData name="Swenson, Jody" userId="f700768a-5749-4e0f-98d7-2b523cc7d418" providerId="ADAL" clId="{45C98FF2-B083-49C2-AC9A-5418D5D9C05F}" dt="2020-11-16T17:58:09.894" v="17059" actId="478"/>
          <ac:inkMkLst>
            <pc:docMk/>
            <pc:sldMk cId="1925272907" sldId="262"/>
            <ac:inkMk id="3" creationId="{2129D69C-68E2-4B70-A6AD-2A8A8E8591F2}"/>
          </ac:inkMkLst>
        </pc:inkChg>
        <pc:inkChg chg="del">
          <ac:chgData name="Swenson, Jody" userId="f700768a-5749-4e0f-98d7-2b523cc7d418" providerId="ADAL" clId="{45C98FF2-B083-49C2-AC9A-5418D5D9C05F}" dt="2020-11-16T17:58:10.576" v="17060" actId="478"/>
          <ac:inkMkLst>
            <pc:docMk/>
            <pc:sldMk cId="1925272907" sldId="262"/>
            <ac:inkMk id="5" creationId="{0C64000A-693D-47DF-9A15-D50FE88DFF44}"/>
          </ac:inkMkLst>
        </pc:inkChg>
        <pc:inkChg chg="del">
          <ac:chgData name="Swenson, Jody" userId="f700768a-5749-4e0f-98d7-2b523cc7d418" providerId="ADAL" clId="{45C98FF2-B083-49C2-AC9A-5418D5D9C05F}" dt="2020-11-16T17:58:08.556" v="17058" actId="478"/>
          <ac:inkMkLst>
            <pc:docMk/>
            <pc:sldMk cId="1925272907" sldId="262"/>
            <ac:inkMk id="6" creationId="{2CAA4F11-7AED-4335-9B87-0FAE207BC180}"/>
          </ac:inkMkLst>
        </pc:inkChg>
      </pc:sldChg>
      <pc:sldChg chg="modSp modNotes">
        <pc:chgData name="Swenson, Jody" userId="f700768a-5749-4e0f-98d7-2b523cc7d418" providerId="ADAL" clId="{45C98FF2-B083-49C2-AC9A-5418D5D9C05F}" dt="2020-10-17T00:21:48.159" v="0"/>
        <pc:sldMkLst>
          <pc:docMk/>
          <pc:sldMk cId="1757437761" sldId="273"/>
        </pc:sldMkLst>
        <pc:spChg chg="mod">
          <ac:chgData name="Swenson, Jody" userId="f700768a-5749-4e0f-98d7-2b523cc7d418" providerId="ADAL" clId="{45C98FF2-B083-49C2-AC9A-5418D5D9C05F}" dt="2020-10-17T00:21:48.159" v="0"/>
          <ac:spMkLst>
            <pc:docMk/>
            <pc:sldMk cId="1757437761" sldId="273"/>
            <ac:spMk id="2" creationId="{00000000-0000-0000-0000-000000000000}"/>
          </ac:spMkLst>
        </pc:spChg>
      </pc:sldChg>
      <pc:sldChg chg="modSp modNotes">
        <pc:chgData name="Swenson, Jody" userId="f700768a-5749-4e0f-98d7-2b523cc7d418" providerId="ADAL" clId="{45C98FF2-B083-49C2-AC9A-5418D5D9C05F}" dt="2020-10-17T00:21:48.159" v="0"/>
        <pc:sldMkLst>
          <pc:docMk/>
          <pc:sldMk cId="3046161421" sldId="447"/>
        </pc:sldMkLst>
        <pc:spChg chg="mod">
          <ac:chgData name="Swenson, Jody" userId="f700768a-5749-4e0f-98d7-2b523cc7d418" providerId="ADAL" clId="{45C98FF2-B083-49C2-AC9A-5418D5D9C05F}" dt="2020-10-17T00:21:48.159" v="0"/>
          <ac:spMkLst>
            <pc:docMk/>
            <pc:sldMk cId="3046161421" sldId="447"/>
            <ac:spMk id="2" creationId="{00000000-0000-0000-0000-000000000000}"/>
          </ac:spMkLst>
        </pc:spChg>
      </pc:sldChg>
      <pc:sldChg chg="modSp del modNotes">
        <pc:chgData name="Swenson, Jody" userId="f700768a-5749-4e0f-98d7-2b523cc7d418" providerId="ADAL" clId="{45C98FF2-B083-49C2-AC9A-5418D5D9C05F}" dt="2020-11-24T00:01:29.007" v="17066" actId="47"/>
        <pc:sldMkLst>
          <pc:docMk/>
          <pc:sldMk cId="2138986041" sldId="448"/>
        </pc:sldMkLst>
        <pc:spChg chg="mod">
          <ac:chgData name="Swenson, Jody" userId="f700768a-5749-4e0f-98d7-2b523cc7d418" providerId="ADAL" clId="{45C98FF2-B083-49C2-AC9A-5418D5D9C05F}" dt="2020-10-17T00:21:48.159" v="0"/>
          <ac:spMkLst>
            <pc:docMk/>
            <pc:sldMk cId="2138986041" sldId="448"/>
            <ac:spMk id="33" creationId="{00000000-0000-0000-0000-000000000000}"/>
          </ac:spMkLst>
        </pc:spChg>
        <pc:spChg chg="mod">
          <ac:chgData name="Swenson, Jody" userId="f700768a-5749-4e0f-98d7-2b523cc7d418" providerId="ADAL" clId="{45C98FF2-B083-49C2-AC9A-5418D5D9C05F}" dt="2020-10-17T00:21:48.159" v="0"/>
          <ac:spMkLst>
            <pc:docMk/>
            <pc:sldMk cId="2138986041" sldId="448"/>
            <ac:spMk id="34" creationId="{00000000-0000-0000-0000-000000000000}"/>
          </ac:spMkLst>
        </pc:spChg>
        <pc:spChg chg="mod">
          <ac:chgData name="Swenson, Jody" userId="f700768a-5749-4e0f-98d7-2b523cc7d418" providerId="ADAL" clId="{45C98FF2-B083-49C2-AC9A-5418D5D9C05F}" dt="2020-10-17T00:21:48.159" v="0"/>
          <ac:spMkLst>
            <pc:docMk/>
            <pc:sldMk cId="2138986041" sldId="448"/>
            <ac:spMk id="35" creationId="{00000000-0000-0000-0000-000000000000}"/>
          </ac:spMkLst>
        </pc:spChg>
        <pc:spChg chg="mod">
          <ac:chgData name="Swenson, Jody" userId="f700768a-5749-4e0f-98d7-2b523cc7d418" providerId="ADAL" clId="{45C98FF2-B083-49C2-AC9A-5418D5D9C05F}" dt="2020-10-17T00:21:48.159" v="0"/>
          <ac:spMkLst>
            <pc:docMk/>
            <pc:sldMk cId="2138986041" sldId="448"/>
            <ac:spMk id="36" creationId="{00000000-0000-0000-0000-000000000000}"/>
          </ac:spMkLst>
        </pc:spChg>
        <pc:spChg chg="mod">
          <ac:chgData name="Swenson, Jody" userId="f700768a-5749-4e0f-98d7-2b523cc7d418" providerId="ADAL" clId="{45C98FF2-B083-49C2-AC9A-5418D5D9C05F}" dt="2020-10-17T00:21:48.159" v="0"/>
          <ac:spMkLst>
            <pc:docMk/>
            <pc:sldMk cId="2138986041" sldId="448"/>
            <ac:spMk id="37" creationId="{00000000-0000-0000-0000-000000000000}"/>
          </ac:spMkLst>
        </pc:spChg>
        <pc:spChg chg="mod">
          <ac:chgData name="Swenson, Jody" userId="f700768a-5749-4e0f-98d7-2b523cc7d418" providerId="ADAL" clId="{45C98FF2-B083-49C2-AC9A-5418D5D9C05F}" dt="2020-10-17T00:21:48.159" v="0"/>
          <ac:spMkLst>
            <pc:docMk/>
            <pc:sldMk cId="2138986041" sldId="448"/>
            <ac:spMk id="38" creationId="{00000000-0000-0000-0000-000000000000}"/>
          </ac:spMkLst>
        </pc:spChg>
        <pc:spChg chg="mod">
          <ac:chgData name="Swenson, Jody" userId="f700768a-5749-4e0f-98d7-2b523cc7d418" providerId="ADAL" clId="{45C98FF2-B083-49C2-AC9A-5418D5D9C05F}" dt="2020-10-17T00:21:48.159" v="0"/>
          <ac:spMkLst>
            <pc:docMk/>
            <pc:sldMk cId="2138986041" sldId="448"/>
            <ac:spMk id="39" creationId="{00000000-0000-0000-0000-000000000000}"/>
          </ac:spMkLst>
        </pc:spChg>
        <pc:spChg chg="mod">
          <ac:chgData name="Swenson, Jody" userId="f700768a-5749-4e0f-98d7-2b523cc7d418" providerId="ADAL" clId="{45C98FF2-B083-49C2-AC9A-5418D5D9C05F}" dt="2020-10-17T00:21:48.159" v="0"/>
          <ac:spMkLst>
            <pc:docMk/>
            <pc:sldMk cId="2138986041" sldId="448"/>
            <ac:spMk id="40" creationId="{00000000-0000-0000-0000-000000000000}"/>
          </ac:spMkLst>
        </pc:spChg>
        <pc:spChg chg="mod">
          <ac:chgData name="Swenson, Jody" userId="f700768a-5749-4e0f-98d7-2b523cc7d418" providerId="ADAL" clId="{45C98FF2-B083-49C2-AC9A-5418D5D9C05F}" dt="2020-10-17T00:21:48.159" v="0"/>
          <ac:spMkLst>
            <pc:docMk/>
            <pc:sldMk cId="2138986041" sldId="448"/>
            <ac:spMk id="41" creationId="{00000000-0000-0000-0000-000000000000}"/>
          </ac:spMkLst>
        </pc:spChg>
        <pc:spChg chg="mod">
          <ac:chgData name="Swenson, Jody" userId="f700768a-5749-4e0f-98d7-2b523cc7d418" providerId="ADAL" clId="{45C98FF2-B083-49C2-AC9A-5418D5D9C05F}" dt="2020-10-17T00:21:48.159" v="0"/>
          <ac:spMkLst>
            <pc:docMk/>
            <pc:sldMk cId="2138986041" sldId="448"/>
            <ac:spMk id="42" creationId="{00000000-0000-0000-0000-000000000000}"/>
          </ac:spMkLst>
        </pc:spChg>
        <pc:spChg chg="mod">
          <ac:chgData name="Swenson, Jody" userId="f700768a-5749-4e0f-98d7-2b523cc7d418" providerId="ADAL" clId="{45C98FF2-B083-49C2-AC9A-5418D5D9C05F}" dt="2020-10-17T00:21:48.159" v="0"/>
          <ac:spMkLst>
            <pc:docMk/>
            <pc:sldMk cId="2138986041" sldId="448"/>
            <ac:spMk id="43" creationId="{00000000-0000-0000-0000-000000000000}"/>
          </ac:spMkLst>
        </pc:spChg>
        <pc:spChg chg="mod">
          <ac:chgData name="Swenson, Jody" userId="f700768a-5749-4e0f-98d7-2b523cc7d418" providerId="ADAL" clId="{45C98FF2-B083-49C2-AC9A-5418D5D9C05F}" dt="2020-10-17T00:21:48.159" v="0"/>
          <ac:spMkLst>
            <pc:docMk/>
            <pc:sldMk cId="2138986041" sldId="448"/>
            <ac:spMk id="44" creationId="{00000000-0000-0000-0000-000000000000}"/>
          </ac:spMkLst>
        </pc:spChg>
        <pc:spChg chg="mod">
          <ac:chgData name="Swenson, Jody" userId="f700768a-5749-4e0f-98d7-2b523cc7d418" providerId="ADAL" clId="{45C98FF2-B083-49C2-AC9A-5418D5D9C05F}" dt="2020-10-17T00:21:48.159" v="0"/>
          <ac:spMkLst>
            <pc:docMk/>
            <pc:sldMk cId="2138986041" sldId="448"/>
            <ac:spMk id="59" creationId="{00000000-0000-0000-0000-000000000000}"/>
          </ac:spMkLst>
        </pc:spChg>
        <pc:spChg chg="mod">
          <ac:chgData name="Swenson, Jody" userId="f700768a-5749-4e0f-98d7-2b523cc7d418" providerId="ADAL" clId="{45C98FF2-B083-49C2-AC9A-5418D5D9C05F}" dt="2020-10-17T00:21:48.159" v="0"/>
          <ac:spMkLst>
            <pc:docMk/>
            <pc:sldMk cId="2138986041" sldId="448"/>
            <ac:spMk id="61" creationId="{00000000-0000-0000-0000-000000000000}"/>
          </ac:spMkLst>
        </pc:spChg>
        <pc:cxnChg chg="mod">
          <ac:chgData name="Swenson, Jody" userId="f700768a-5749-4e0f-98d7-2b523cc7d418" providerId="ADAL" clId="{45C98FF2-B083-49C2-AC9A-5418D5D9C05F}" dt="2020-10-17T00:21:48.159" v="0"/>
          <ac:cxnSpMkLst>
            <pc:docMk/>
            <pc:sldMk cId="2138986041" sldId="448"/>
            <ac:cxnSpMk id="46"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47"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48"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49"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0"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1"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2"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3"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4"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5"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6"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7"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58" creationId="{00000000-0000-0000-0000-000000000000}"/>
          </ac:cxnSpMkLst>
        </pc:cxnChg>
        <pc:cxnChg chg="mod">
          <ac:chgData name="Swenson, Jody" userId="f700768a-5749-4e0f-98d7-2b523cc7d418" providerId="ADAL" clId="{45C98FF2-B083-49C2-AC9A-5418D5D9C05F}" dt="2020-10-17T00:21:48.159" v="0"/>
          <ac:cxnSpMkLst>
            <pc:docMk/>
            <pc:sldMk cId="2138986041" sldId="448"/>
            <ac:cxnSpMk id="60" creationId="{00000000-0000-0000-0000-000000000000}"/>
          </ac:cxnSpMkLst>
        </pc:cxnChg>
      </pc:sldChg>
      <pc:sldChg chg="modSp mod modNotes">
        <pc:chgData name="Swenson, Jody" userId="f700768a-5749-4e0f-98d7-2b523cc7d418" providerId="ADAL" clId="{45C98FF2-B083-49C2-AC9A-5418D5D9C05F}" dt="2020-10-17T01:43:13.927" v="947" actId="1038"/>
        <pc:sldMkLst>
          <pc:docMk/>
          <pc:sldMk cId="241569004" sldId="456"/>
        </pc:sldMkLst>
        <pc:spChg chg="mod">
          <ac:chgData name="Swenson, Jody" userId="f700768a-5749-4e0f-98d7-2b523cc7d418" providerId="ADAL" clId="{45C98FF2-B083-49C2-AC9A-5418D5D9C05F}" dt="2020-10-17T00:21:48.159" v="0"/>
          <ac:spMkLst>
            <pc:docMk/>
            <pc:sldMk cId="241569004" sldId="456"/>
            <ac:spMk id="2" creationId="{00000000-0000-0000-0000-000000000000}"/>
          </ac:spMkLst>
        </pc:spChg>
        <pc:spChg chg="mod">
          <ac:chgData name="Swenson, Jody" userId="f700768a-5749-4e0f-98d7-2b523cc7d418" providerId="ADAL" clId="{45C98FF2-B083-49C2-AC9A-5418D5D9C05F}" dt="2020-10-17T01:42:59.259" v="909" actId="14100"/>
          <ac:spMkLst>
            <pc:docMk/>
            <pc:sldMk cId="241569004" sldId="456"/>
            <ac:spMk id="11" creationId="{00000000-0000-0000-0000-000000000000}"/>
          </ac:spMkLst>
        </pc:spChg>
        <pc:picChg chg="mod">
          <ac:chgData name="Swenson, Jody" userId="f700768a-5749-4e0f-98d7-2b523cc7d418" providerId="ADAL" clId="{45C98FF2-B083-49C2-AC9A-5418D5D9C05F}" dt="2020-10-17T01:43:13.927" v="947" actId="1038"/>
          <ac:picMkLst>
            <pc:docMk/>
            <pc:sldMk cId="241569004" sldId="456"/>
            <ac:picMk id="3" creationId="{00000000-0000-0000-0000-000000000000}"/>
          </ac:picMkLst>
        </pc:picChg>
        <pc:picChg chg="mod">
          <ac:chgData name="Swenson, Jody" userId="f700768a-5749-4e0f-98d7-2b523cc7d418" providerId="ADAL" clId="{45C98FF2-B083-49C2-AC9A-5418D5D9C05F}" dt="2020-10-17T00:21:48.159" v="0"/>
          <ac:picMkLst>
            <pc:docMk/>
            <pc:sldMk cId="241569004" sldId="456"/>
            <ac:picMk id="8" creationId="{C10E00EB-CA70-41E2-8075-C513A144BD83}"/>
          </ac:picMkLst>
        </pc:picChg>
      </pc:sldChg>
      <pc:sldChg chg="modSp mod modNotes">
        <pc:chgData name="Swenson, Jody" userId="f700768a-5749-4e0f-98d7-2b523cc7d418" providerId="ADAL" clId="{45C98FF2-B083-49C2-AC9A-5418D5D9C05F}" dt="2020-10-24T23:53:34.990" v="13332" actId="20577"/>
        <pc:sldMkLst>
          <pc:docMk/>
          <pc:sldMk cId="1104775794" sldId="458"/>
        </pc:sldMkLst>
        <pc:spChg chg="mod">
          <ac:chgData name="Swenson, Jody" userId="f700768a-5749-4e0f-98d7-2b523cc7d418" providerId="ADAL" clId="{45C98FF2-B083-49C2-AC9A-5418D5D9C05F}" dt="2020-10-17T00:31:16.847" v="27" actId="1076"/>
          <ac:spMkLst>
            <pc:docMk/>
            <pc:sldMk cId="1104775794" sldId="458"/>
            <ac:spMk id="2" creationId="{00000000-0000-0000-0000-000000000000}"/>
          </ac:spMkLst>
        </pc:spChg>
        <pc:spChg chg="mod">
          <ac:chgData name="Swenson, Jody" userId="f700768a-5749-4e0f-98d7-2b523cc7d418" providerId="ADAL" clId="{45C98FF2-B083-49C2-AC9A-5418D5D9C05F}" dt="2020-10-24T23:53:34.990" v="13332" actId="20577"/>
          <ac:spMkLst>
            <pc:docMk/>
            <pc:sldMk cId="1104775794" sldId="458"/>
            <ac:spMk id="138" creationId="{00000000-0000-0000-0000-000000000000}"/>
          </ac:spMkLst>
        </pc:spChg>
      </pc:sldChg>
      <pc:sldChg chg="add">
        <pc:chgData name="Swenson, Jody" userId="f700768a-5749-4e0f-98d7-2b523cc7d418" providerId="ADAL" clId="{45C98FF2-B083-49C2-AC9A-5418D5D9C05F}" dt="2020-10-24T00:34:45.878" v="10126"/>
        <pc:sldMkLst>
          <pc:docMk/>
          <pc:sldMk cId="374455859" sldId="477"/>
        </pc:sldMkLst>
      </pc:sldChg>
      <pc:sldChg chg="modSp add del mod">
        <pc:chgData name="Swenson, Jody" userId="f700768a-5749-4e0f-98d7-2b523cc7d418" providerId="ADAL" clId="{45C98FF2-B083-49C2-AC9A-5418D5D9C05F}" dt="2020-10-24T00:41:04.172" v="10374" actId="47"/>
        <pc:sldMkLst>
          <pc:docMk/>
          <pc:sldMk cId="2529097911" sldId="478"/>
        </pc:sldMkLst>
        <pc:spChg chg="mod">
          <ac:chgData name="Swenson, Jody" userId="f700768a-5749-4e0f-98d7-2b523cc7d418" providerId="ADAL" clId="{45C98FF2-B083-49C2-AC9A-5418D5D9C05F}" dt="2020-10-24T00:40:04.396" v="10355" actId="14100"/>
          <ac:spMkLst>
            <pc:docMk/>
            <pc:sldMk cId="2529097911" sldId="478"/>
            <ac:spMk id="2" creationId="{00000000-0000-0000-0000-000000000000}"/>
          </ac:spMkLst>
        </pc:spChg>
        <pc:spChg chg="mod">
          <ac:chgData name="Swenson, Jody" userId="f700768a-5749-4e0f-98d7-2b523cc7d418" providerId="ADAL" clId="{45C98FF2-B083-49C2-AC9A-5418D5D9C05F}" dt="2020-10-24T00:35:04.770" v="10128" actId="14100"/>
          <ac:spMkLst>
            <pc:docMk/>
            <pc:sldMk cId="2529097911" sldId="478"/>
            <ac:spMk id="3" creationId="{00000000-0000-0000-0000-000000000000}"/>
          </ac:spMkLst>
        </pc:spChg>
      </pc:sldChg>
      <pc:sldChg chg="addSp delSp modSp add mod delAnim modAnim">
        <pc:chgData name="Swenson, Jody" userId="f700768a-5749-4e0f-98d7-2b523cc7d418" providerId="ADAL" clId="{45C98FF2-B083-49C2-AC9A-5418D5D9C05F}" dt="2020-10-28T01:01:28.214" v="15312" actId="255"/>
        <pc:sldMkLst>
          <pc:docMk/>
          <pc:sldMk cId="750072023" sldId="479"/>
        </pc:sldMkLst>
        <pc:spChg chg="mod">
          <ac:chgData name="Swenson, Jody" userId="f700768a-5749-4e0f-98d7-2b523cc7d418" providerId="ADAL" clId="{45C98FF2-B083-49C2-AC9A-5418D5D9C05F}" dt="2020-10-28T01:01:28.214" v="15312" actId="255"/>
          <ac:spMkLst>
            <pc:docMk/>
            <pc:sldMk cId="750072023" sldId="479"/>
            <ac:spMk id="2" creationId="{00000000-0000-0000-0000-000000000000}"/>
          </ac:spMkLst>
        </pc:spChg>
        <pc:spChg chg="del">
          <ac:chgData name="Swenson, Jody" userId="f700768a-5749-4e0f-98d7-2b523cc7d418" providerId="ADAL" clId="{45C98FF2-B083-49C2-AC9A-5418D5D9C05F}" dt="2020-10-24T00:40:47.245" v="10372" actId="478"/>
          <ac:spMkLst>
            <pc:docMk/>
            <pc:sldMk cId="750072023" sldId="479"/>
            <ac:spMk id="3" creationId="{00000000-0000-0000-0000-000000000000}"/>
          </ac:spMkLst>
        </pc:spChg>
        <pc:spChg chg="add mod">
          <ac:chgData name="Swenson, Jody" userId="f700768a-5749-4e0f-98d7-2b523cc7d418" providerId="ADAL" clId="{45C98FF2-B083-49C2-AC9A-5418D5D9C05F}" dt="2020-10-24T00:42:48.902" v="10416" actId="20577"/>
          <ac:spMkLst>
            <pc:docMk/>
            <pc:sldMk cId="750072023" sldId="479"/>
            <ac:spMk id="4" creationId="{D07F0F4D-A358-4AE0-BC09-4D49AFA4DD36}"/>
          </ac:spMkLst>
        </pc:spChg>
      </pc:sldChg>
      <pc:sldChg chg="modSp add del mod">
        <pc:chgData name="Swenson, Jody" userId="f700768a-5749-4e0f-98d7-2b523cc7d418" providerId="ADAL" clId="{45C98FF2-B083-49C2-AC9A-5418D5D9C05F}" dt="2020-10-24T00:43:08.517" v="10424" actId="47"/>
        <pc:sldMkLst>
          <pc:docMk/>
          <pc:sldMk cId="610490802" sldId="480"/>
        </pc:sldMkLst>
        <pc:spChg chg="mod">
          <ac:chgData name="Swenson, Jody" userId="f700768a-5749-4e0f-98d7-2b523cc7d418" providerId="ADAL" clId="{45C98FF2-B083-49C2-AC9A-5418D5D9C05F}" dt="2020-10-24T00:36:16.527" v="10159" actId="1076"/>
          <ac:spMkLst>
            <pc:docMk/>
            <pc:sldMk cId="610490802" sldId="480"/>
            <ac:spMk id="2" creationId="{00000000-0000-0000-0000-000000000000}"/>
          </ac:spMkLst>
        </pc:spChg>
        <pc:spChg chg="mod">
          <ac:chgData name="Swenson, Jody" userId="f700768a-5749-4e0f-98d7-2b523cc7d418" providerId="ADAL" clId="{45C98FF2-B083-49C2-AC9A-5418D5D9C05F}" dt="2020-10-24T00:39:18.431" v="10350" actId="20577"/>
          <ac:spMkLst>
            <pc:docMk/>
            <pc:sldMk cId="610490802" sldId="480"/>
            <ac:spMk id="3" creationId="{00000000-0000-0000-0000-000000000000}"/>
          </ac:spMkLst>
        </pc:spChg>
      </pc:sldChg>
      <pc:sldChg chg="add del">
        <pc:chgData name="Swenson, Jody" userId="f700768a-5749-4e0f-98d7-2b523cc7d418" providerId="ADAL" clId="{45C98FF2-B083-49C2-AC9A-5418D5D9C05F}" dt="2020-10-24T00:39:32.933" v="10351" actId="47"/>
        <pc:sldMkLst>
          <pc:docMk/>
          <pc:sldMk cId="190931840" sldId="481"/>
        </pc:sldMkLst>
      </pc:sldChg>
      <pc:sldChg chg="add del">
        <pc:chgData name="Swenson, Jody" userId="f700768a-5749-4e0f-98d7-2b523cc7d418" providerId="ADAL" clId="{45C98FF2-B083-49C2-AC9A-5418D5D9C05F}" dt="2020-10-24T00:39:37.262" v="10352" actId="47"/>
        <pc:sldMkLst>
          <pc:docMk/>
          <pc:sldMk cId="3185824733" sldId="482"/>
        </pc:sldMkLst>
      </pc:sldChg>
      <pc:sldChg chg="modSp del modNotes">
        <pc:chgData name="Swenson, Jody" userId="f700768a-5749-4e0f-98d7-2b523cc7d418" providerId="ADAL" clId="{45C98FF2-B083-49C2-AC9A-5418D5D9C05F}" dt="2020-10-23T03:06:02.414" v="4789" actId="47"/>
        <pc:sldMkLst>
          <pc:docMk/>
          <pc:sldMk cId="4200475605" sldId="493"/>
        </pc:sldMkLst>
        <pc:spChg chg="mod">
          <ac:chgData name="Swenson, Jody" userId="f700768a-5749-4e0f-98d7-2b523cc7d418" providerId="ADAL" clId="{45C98FF2-B083-49C2-AC9A-5418D5D9C05F}" dt="2020-10-17T00:21:48.159" v="0"/>
          <ac:spMkLst>
            <pc:docMk/>
            <pc:sldMk cId="4200475605" sldId="493"/>
            <ac:spMk id="2" creationId="{00000000-0000-0000-0000-000000000000}"/>
          </ac:spMkLst>
        </pc:spChg>
        <pc:spChg chg="mod">
          <ac:chgData name="Swenson, Jody" userId="f700768a-5749-4e0f-98d7-2b523cc7d418" providerId="ADAL" clId="{45C98FF2-B083-49C2-AC9A-5418D5D9C05F}" dt="2020-10-17T00:21:48.159" v="0"/>
          <ac:spMkLst>
            <pc:docMk/>
            <pc:sldMk cId="4200475605" sldId="493"/>
            <ac:spMk id="11" creationId="{00000000-0000-0000-0000-000000000000}"/>
          </ac:spMkLst>
        </pc:spChg>
        <pc:picChg chg="mod">
          <ac:chgData name="Swenson, Jody" userId="f700768a-5749-4e0f-98d7-2b523cc7d418" providerId="ADAL" clId="{45C98FF2-B083-49C2-AC9A-5418D5D9C05F}" dt="2020-10-17T00:21:48.159" v="0"/>
          <ac:picMkLst>
            <pc:docMk/>
            <pc:sldMk cId="4200475605" sldId="493"/>
            <ac:picMk id="4" creationId="{00000000-0000-0000-0000-000000000000}"/>
          </ac:picMkLst>
        </pc:picChg>
        <pc:picChg chg="mod">
          <ac:chgData name="Swenson, Jody" userId="f700768a-5749-4e0f-98d7-2b523cc7d418" providerId="ADAL" clId="{45C98FF2-B083-49C2-AC9A-5418D5D9C05F}" dt="2020-10-17T00:21:48.159" v="0"/>
          <ac:picMkLst>
            <pc:docMk/>
            <pc:sldMk cId="4200475605" sldId="493"/>
            <ac:picMk id="6" creationId="{00000000-0000-0000-0000-000000000000}"/>
          </ac:picMkLst>
        </pc:picChg>
      </pc:sldChg>
      <pc:sldChg chg="modSp del modNotes">
        <pc:chgData name="Swenson, Jody" userId="f700768a-5749-4e0f-98d7-2b523cc7d418" providerId="ADAL" clId="{45C98FF2-B083-49C2-AC9A-5418D5D9C05F}" dt="2020-10-23T03:06:04.026" v="4790" actId="47"/>
        <pc:sldMkLst>
          <pc:docMk/>
          <pc:sldMk cId="1206818151" sldId="494"/>
        </pc:sldMkLst>
        <pc:spChg chg="mod">
          <ac:chgData name="Swenson, Jody" userId="f700768a-5749-4e0f-98d7-2b523cc7d418" providerId="ADAL" clId="{45C98FF2-B083-49C2-AC9A-5418D5D9C05F}" dt="2020-10-17T00:21:48.159" v="0"/>
          <ac:spMkLst>
            <pc:docMk/>
            <pc:sldMk cId="1206818151" sldId="494"/>
            <ac:spMk id="2" creationId="{00000000-0000-0000-0000-000000000000}"/>
          </ac:spMkLst>
        </pc:spChg>
        <pc:spChg chg="mod">
          <ac:chgData name="Swenson, Jody" userId="f700768a-5749-4e0f-98d7-2b523cc7d418" providerId="ADAL" clId="{45C98FF2-B083-49C2-AC9A-5418D5D9C05F}" dt="2020-10-17T00:21:48.159" v="0"/>
          <ac:spMkLst>
            <pc:docMk/>
            <pc:sldMk cId="1206818151" sldId="494"/>
            <ac:spMk id="11" creationId="{00000000-0000-0000-0000-000000000000}"/>
          </ac:spMkLst>
        </pc:spChg>
        <pc:picChg chg="mod">
          <ac:chgData name="Swenson, Jody" userId="f700768a-5749-4e0f-98d7-2b523cc7d418" providerId="ADAL" clId="{45C98FF2-B083-49C2-AC9A-5418D5D9C05F}" dt="2020-10-17T00:21:48.159" v="0"/>
          <ac:picMkLst>
            <pc:docMk/>
            <pc:sldMk cId="1206818151" sldId="494"/>
            <ac:picMk id="4" creationId="{00000000-0000-0000-0000-000000000000}"/>
          </ac:picMkLst>
        </pc:picChg>
        <pc:picChg chg="mod">
          <ac:chgData name="Swenson, Jody" userId="f700768a-5749-4e0f-98d7-2b523cc7d418" providerId="ADAL" clId="{45C98FF2-B083-49C2-AC9A-5418D5D9C05F}" dt="2020-10-17T00:21:48.159" v="0"/>
          <ac:picMkLst>
            <pc:docMk/>
            <pc:sldMk cId="1206818151" sldId="494"/>
            <ac:picMk id="5" creationId="{00000000-0000-0000-0000-000000000000}"/>
          </ac:picMkLst>
        </pc:picChg>
      </pc:sldChg>
      <pc:sldChg chg="modSp mod modAnim modNotes">
        <pc:chgData name="Swenson, Jody" userId="f700768a-5749-4e0f-98d7-2b523cc7d418" providerId="ADAL" clId="{45C98FF2-B083-49C2-AC9A-5418D5D9C05F}" dt="2020-10-24T23:54:10.436" v="13333" actId="207"/>
        <pc:sldMkLst>
          <pc:docMk/>
          <pc:sldMk cId="3163560455" sldId="495"/>
        </pc:sldMkLst>
        <pc:spChg chg="mod">
          <ac:chgData name="Swenson, Jody" userId="f700768a-5749-4e0f-98d7-2b523cc7d418" providerId="ADAL" clId="{45C98FF2-B083-49C2-AC9A-5418D5D9C05F}" dt="2020-10-17T00:31:55.020" v="33" actId="255"/>
          <ac:spMkLst>
            <pc:docMk/>
            <pc:sldMk cId="3163560455" sldId="495"/>
            <ac:spMk id="2" creationId="{00000000-0000-0000-0000-000000000000}"/>
          </ac:spMkLst>
        </pc:spChg>
        <pc:spChg chg="mod">
          <ac:chgData name="Swenson, Jody" userId="f700768a-5749-4e0f-98d7-2b523cc7d418" providerId="ADAL" clId="{45C98FF2-B083-49C2-AC9A-5418D5D9C05F}" dt="2020-10-24T23:54:10.436" v="13333" actId="207"/>
          <ac:spMkLst>
            <pc:docMk/>
            <pc:sldMk cId="3163560455" sldId="495"/>
            <ac:spMk id="138" creationId="{00000000-0000-0000-0000-000000000000}"/>
          </ac:spMkLst>
        </pc:spChg>
        <pc:picChg chg="mod">
          <ac:chgData name="Swenson, Jody" userId="f700768a-5749-4e0f-98d7-2b523cc7d418" providerId="ADAL" clId="{45C98FF2-B083-49C2-AC9A-5418D5D9C05F}" dt="2020-10-17T00:48:40.546" v="139" actId="1036"/>
          <ac:picMkLst>
            <pc:docMk/>
            <pc:sldMk cId="3163560455" sldId="495"/>
            <ac:picMk id="5" creationId="{68AB6E17-6842-447E-A3CE-22279CAE13FF}"/>
          </ac:picMkLst>
        </pc:picChg>
        <pc:picChg chg="mod">
          <ac:chgData name="Swenson, Jody" userId="f700768a-5749-4e0f-98d7-2b523cc7d418" providerId="ADAL" clId="{45C98FF2-B083-49C2-AC9A-5418D5D9C05F}" dt="2020-10-17T00:48:40.546" v="139" actId="1036"/>
          <ac:picMkLst>
            <pc:docMk/>
            <pc:sldMk cId="3163560455" sldId="495"/>
            <ac:picMk id="6" creationId="{20B03F16-B7A5-499B-90EA-21BE4E784A31}"/>
          </ac:picMkLst>
        </pc:picChg>
      </pc:sldChg>
      <pc:sldChg chg="modSp mod modNotes">
        <pc:chgData name="Swenson, Jody" userId="f700768a-5749-4e0f-98d7-2b523cc7d418" providerId="ADAL" clId="{45C98FF2-B083-49C2-AC9A-5418D5D9C05F}" dt="2020-10-17T00:31:43.332" v="32" actId="14100"/>
        <pc:sldMkLst>
          <pc:docMk/>
          <pc:sldMk cId="4289522909" sldId="496"/>
        </pc:sldMkLst>
        <pc:spChg chg="mod">
          <ac:chgData name="Swenson, Jody" userId="f700768a-5749-4e0f-98d7-2b523cc7d418" providerId="ADAL" clId="{45C98FF2-B083-49C2-AC9A-5418D5D9C05F}" dt="2020-10-17T00:31:32.159" v="30" actId="1076"/>
          <ac:spMkLst>
            <pc:docMk/>
            <pc:sldMk cId="4289522909" sldId="496"/>
            <ac:spMk id="2" creationId="{00000000-0000-0000-0000-000000000000}"/>
          </ac:spMkLst>
        </pc:spChg>
        <pc:spChg chg="mod">
          <ac:chgData name="Swenson, Jody" userId="f700768a-5749-4e0f-98d7-2b523cc7d418" providerId="ADAL" clId="{45C98FF2-B083-49C2-AC9A-5418D5D9C05F}" dt="2020-10-17T00:31:43.332" v="32" actId="14100"/>
          <ac:spMkLst>
            <pc:docMk/>
            <pc:sldMk cId="4289522909" sldId="496"/>
            <ac:spMk id="138" creationId="{00000000-0000-0000-0000-000000000000}"/>
          </ac:spMkLst>
        </pc:spChg>
      </pc:sldChg>
      <pc:sldChg chg="modSp mod ord modNotes">
        <pc:chgData name="Swenson, Jody" userId="f700768a-5749-4e0f-98d7-2b523cc7d418" providerId="ADAL" clId="{45C98FF2-B083-49C2-AC9A-5418D5D9C05F}" dt="2020-10-30T14:46:58.500" v="17038" actId="20577"/>
        <pc:sldMkLst>
          <pc:docMk/>
          <pc:sldMk cId="1058631789" sldId="498"/>
        </pc:sldMkLst>
        <pc:spChg chg="mod">
          <ac:chgData name="Swenson, Jody" userId="f700768a-5749-4e0f-98d7-2b523cc7d418" providerId="ADAL" clId="{45C98FF2-B083-49C2-AC9A-5418D5D9C05F}" dt="2020-10-30T14:46:58.500" v="17038" actId="20577"/>
          <ac:spMkLst>
            <pc:docMk/>
            <pc:sldMk cId="1058631789" sldId="498"/>
            <ac:spMk id="2" creationId="{00000000-0000-0000-0000-000000000000}"/>
          </ac:spMkLst>
        </pc:spChg>
        <pc:spChg chg="mod">
          <ac:chgData name="Swenson, Jody" userId="f700768a-5749-4e0f-98d7-2b523cc7d418" providerId="ADAL" clId="{45C98FF2-B083-49C2-AC9A-5418D5D9C05F}" dt="2020-10-17T00:21:48.159" v="0"/>
          <ac:spMkLst>
            <pc:docMk/>
            <pc:sldMk cId="1058631789" sldId="498"/>
            <ac:spMk id="9" creationId="{00000000-0000-0000-0000-000000000000}"/>
          </ac:spMkLst>
        </pc:spChg>
        <pc:spChg chg="mod">
          <ac:chgData name="Swenson, Jody" userId="f700768a-5749-4e0f-98d7-2b523cc7d418" providerId="ADAL" clId="{45C98FF2-B083-49C2-AC9A-5418D5D9C05F}" dt="2020-10-17T00:21:48.159" v="0"/>
          <ac:spMkLst>
            <pc:docMk/>
            <pc:sldMk cId="1058631789" sldId="498"/>
            <ac:spMk id="12" creationId="{00000000-0000-0000-0000-000000000000}"/>
          </ac:spMkLst>
        </pc:spChg>
        <pc:spChg chg="mod">
          <ac:chgData name="Swenson, Jody" userId="f700768a-5749-4e0f-98d7-2b523cc7d418" providerId="ADAL" clId="{45C98FF2-B083-49C2-AC9A-5418D5D9C05F}" dt="2020-10-17T00:21:48.159" v="0"/>
          <ac:spMkLst>
            <pc:docMk/>
            <pc:sldMk cId="1058631789" sldId="498"/>
            <ac:spMk id="13" creationId="{00000000-0000-0000-0000-000000000000}"/>
          </ac:spMkLst>
        </pc:spChg>
        <pc:spChg chg="mod">
          <ac:chgData name="Swenson, Jody" userId="f700768a-5749-4e0f-98d7-2b523cc7d418" providerId="ADAL" clId="{45C98FF2-B083-49C2-AC9A-5418D5D9C05F}" dt="2020-10-17T01:42:17.323" v="907" actId="14100"/>
          <ac:spMkLst>
            <pc:docMk/>
            <pc:sldMk cId="1058631789" sldId="498"/>
            <ac:spMk id="138" creationId="{00000000-0000-0000-0000-000000000000}"/>
          </ac:spMkLst>
        </pc:spChg>
        <pc:picChg chg="mod">
          <ac:chgData name="Swenson, Jody" userId="f700768a-5749-4e0f-98d7-2b523cc7d418" providerId="ADAL" clId="{45C98FF2-B083-49C2-AC9A-5418D5D9C05F}" dt="2020-10-17T00:21:48.159" v="0"/>
          <ac:picMkLst>
            <pc:docMk/>
            <pc:sldMk cId="1058631789" sldId="498"/>
            <ac:picMk id="11" creationId="{F9531F32-CC58-43F0-9EFD-FD0F5466C975}"/>
          </ac:picMkLst>
        </pc:picChg>
        <pc:picChg chg="mod">
          <ac:chgData name="Swenson, Jody" userId="f700768a-5749-4e0f-98d7-2b523cc7d418" providerId="ADAL" clId="{45C98FF2-B083-49C2-AC9A-5418D5D9C05F}" dt="2020-10-17T00:21:48.159" v="0"/>
          <ac:picMkLst>
            <pc:docMk/>
            <pc:sldMk cId="1058631789" sldId="498"/>
            <ac:picMk id="15" creationId="{1F244527-1343-4158-B939-098AA85E51A5}"/>
          </ac:picMkLst>
        </pc:picChg>
        <pc:cxnChg chg="mod">
          <ac:chgData name="Swenson, Jody" userId="f700768a-5749-4e0f-98d7-2b523cc7d418" providerId="ADAL" clId="{45C98FF2-B083-49C2-AC9A-5418D5D9C05F}" dt="2020-10-17T00:21:48.159" v="0"/>
          <ac:cxnSpMkLst>
            <pc:docMk/>
            <pc:sldMk cId="1058631789" sldId="498"/>
            <ac:cxnSpMk id="10" creationId="{00000000-0000-0000-0000-000000000000}"/>
          </ac:cxnSpMkLst>
        </pc:cxnChg>
        <pc:cxnChg chg="mod">
          <ac:chgData name="Swenson, Jody" userId="f700768a-5749-4e0f-98d7-2b523cc7d418" providerId="ADAL" clId="{45C98FF2-B083-49C2-AC9A-5418D5D9C05F}" dt="2020-10-17T00:21:48.159" v="0"/>
          <ac:cxnSpMkLst>
            <pc:docMk/>
            <pc:sldMk cId="1058631789" sldId="498"/>
            <ac:cxnSpMk id="18" creationId="{00000000-0000-0000-0000-000000000000}"/>
          </ac:cxnSpMkLst>
        </pc:cxnChg>
        <pc:cxnChg chg="mod">
          <ac:chgData name="Swenson, Jody" userId="f700768a-5749-4e0f-98d7-2b523cc7d418" providerId="ADAL" clId="{45C98FF2-B083-49C2-AC9A-5418D5D9C05F}" dt="2020-10-17T00:21:48.159" v="0"/>
          <ac:cxnSpMkLst>
            <pc:docMk/>
            <pc:sldMk cId="1058631789" sldId="498"/>
            <ac:cxnSpMk id="20" creationId="{EE224AF3-07A3-40AC-A211-29F840793D5A}"/>
          </ac:cxnSpMkLst>
        </pc:cxnChg>
        <pc:cxnChg chg="mod">
          <ac:chgData name="Swenson, Jody" userId="f700768a-5749-4e0f-98d7-2b523cc7d418" providerId="ADAL" clId="{45C98FF2-B083-49C2-AC9A-5418D5D9C05F}" dt="2020-10-17T00:21:48.159" v="0"/>
          <ac:cxnSpMkLst>
            <pc:docMk/>
            <pc:sldMk cId="1058631789" sldId="498"/>
            <ac:cxnSpMk id="27" creationId="{D42C8AF5-B6B2-4A19-A64A-F401260E3ACB}"/>
          </ac:cxnSpMkLst>
        </pc:cxnChg>
      </pc:sldChg>
      <pc:sldChg chg="addSp delSp modSp mod modAnim modNotes">
        <pc:chgData name="Swenson, Jody" userId="f700768a-5749-4e0f-98d7-2b523cc7d418" providerId="ADAL" clId="{45C98FF2-B083-49C2-AC9A-5418D5D9C05F}" dt="2020-10-24T00:30:50.320" v="10125" actId="20577"/>
        <pc:sldMkLst>
          <pc:docMk/>
          <pc:sldMk cId="1225922440" sldId="499"/>
        </pc:sldMkLst>
        <pc:spChg chg="mod">
          <ac:chgData name="Swenson, Jody" userId="f700768a-5749-4e0f-98d7-2b523cc7d418" providerId="ADAL" clId="{45C98FF2-B083-49C2-AC9A-5418D5D9C05F}" dt="2020-10-24T00:30:50.320" v="10125" actId="20577"/>
          <ac:spMkLst>
            <pc:docMk/>
            <pc:sldMk cId="1225922440" sldId="499"/>
            <ac:spMk id="2" creationId="{00000000-0000-0000-0000-000000000000}"/>
          </ac:spMkLst>
        </pc:spChg>
        <pc:spChg chg="mod">
          <ac:chgData name="Swenson, Jody" userId="f700768a-5749-4e0f-98d7-2b523cc7d418" providerId="ADAL" clId="{45C98FF2-B083-49C2-AC9A-5418D5D9C05F}" dt="2020-10-21T02:37:19.609" v="4261" actId="5793"/>
          <ac:spMkLst>
            <pc:docMk/>
            <pc:sldMk cId="1225922440" sldId="499"/>
            <ac:spMk id="11" creationId="{00000000-0000-0000-0000-000000000000}"/>
          </ac:spMkLst>
        </pc:spChg>
        <pc:picChg chg="del mod">
          <ac:chgData name="Swenson, Jody" userId="f700768a-5749-4e0f-98d7-2b523cc7d418" providerId="ADAL" clId="{45C98FF2-B083-49C2-AC9A-5418D5D9C05F}" dt="2020-10-21T02:36:14.714" v="4216" actId="478"/>
          <ac:picMkLst>
            <pc:docMk/>
            <pc:sldMk cId="1225922440" sldId="499"/>
            <ac:picMk id="3" creationId="{00000000-0000-0000-0000-000000000000}"/>
          </ac:picMkLst>
        </pc:picChg>
        <pc:picChg chg="mod">
          <ac:chgData name="Swenson, Jody" userId="f700768a-5749-4e0f-98d7-2b523cc7d418" providerId="ADAL" clId="{45C98FF2-B083-49C2-AC9A-5418D5D9C05F}" dt="2020-10-17T23:13:32.276" v="950" actId="1076"/>
          <ac:picMkLst>
            <pc:docMk/>
            <pc:sldMk cId="1225922440" sldId="499"/>
            <ac:picMk id="5" creationId="{7DB09016-1D6C-4DE1-8037-0BE2B8BCDC14}"/>
          </ac:picMkLst>
        </pc:picChg>
        <pc:picChg chg="add mod">
          <ac:chgData name="Swenson, Jody" userId="f700768a-5749-4e0f-98d7-2b523cc7d418" providerId="ADAL" clId="{45C98FF2-B083-49C2-AC9A-5418D5D9C05F}" dt="2020-10-21T02:37:24.154" v="4262" actId="14100"/>
          <ac:picMkLst>
            <pc:docMk/>
            <pc:sldMk cId="1225922440" sldId="499"/>
            <ac:picMk id="6" creationId="{E426CEC4-CDBF-4527-BC6F-7D2CEA78EB71}"/>
          </ac:picMkLst>
        </pc:picChg>
      </pc:sldChg>
      <pc:sldChg chg="addSp delSp modSp mod modAnim modNotes">
        <pc:chgData name="Swenson, Jody" userId="f700768a-5749-4e0f-98d7-2b523cc7d418" providerId="ADAL" clId="{45C98FF2-B083-49C2-AC9A-5418D5D9C05F}" dt="2020-10-24T23:56:55.903" v="13337"/>
        <pc:sldMkLst>
          <pc:docMk/>
          <pc:sldMk cId="993747696" sldId="500"/>
        </pc:sldMkLst>
        <pc:spChg chg="mod">
          <ac:chgData name="Swenson, Jody" userId="f700768a-5749-4e0f-98d7-2b523cc7d418" providerId="ADAL" clId="{45C98FF2-B083-49C2-AC9A-5418D5D9C05F}" dt="2020-10-17T00:21:48.159" v="0"/>
          <ac:spMkLst>
            <pc:docMk/>
            <pc:sldMk cId="993747696" sldId="500"/>
            <ac:spMk id="2" creationId="{00000000-0000-0000-0000-000000000000}"/>
          </ac:spMkLst>
        </pc:spChg>
        <pc:spChg chg="mod">
          <ac:chgData name="Swenson, Jody" userId="f700768a-5749-4e0f-98d7-2b523cc7d418" providerId="ADAL" clId="{45C98FF2-B083-49C2-AC9A-5418D5D9C05F}" dt="2020-10-24T23:56:55.903" v="13337"/>
          <ac:spMkLst>
            <pc:docMk/>
            <pc:sldMk cId="993747696" sldId="500"/>
            <ac:spMk id="11" creationId="{00000000-0000-0000-0000-000000000000}"/>
          </ac:spMkLst>
        </pc:spChg>
        <pc:picChg chg="del mod">
          <ac:chgData name="Swenson, Jody" userId="f700768a-5749-4e0f-98d7-2b523cc7d418" providerId="ADAL" clId="{45C98FF2-B083-49C2-AC9A-5418D5D9C05F}" dt="2020-10-21T02:39:17.075" v="4276" actId="478"/>
          <ac:picMkLst>
            <pc:docMk/>
            <pc:sldMk cId="993747696" sldId="500"/>
            <ac:picMk id="4" creationId="{00000000-0000-0000-0000-000000000000}"/>
          </ac:picMkLst>
        </pc:picChg>
        <pc:picChg chg="add mod">
          <ac:chgData name="Swenson, Jody" userId="f700768a-5749-4e0f-98d7-2b523cc7d418" providerId="ADAL" clId="{45C98FF2-B083-49C2-AC9A-5418D5D9C05F}" dt="2020-10-21T02:49:31.418" v="4574" actId="1038"/>
          <ac:picMkLst>
            <pc:docMk/>
            <pc:sldMk cId="993747696" sldId="500"/>
            <ac:picMk id="5" creationId="{4FE45B2F-4EB6-47F9-AD95-73E9CB35BA8B}"/>
          </ac:picMkLst>
        </pc:picChg>
      </pc:sldChg>
      <pc:sldChg chg="addSp delSp modSp mod modAnim modNotes">
        <pc:chgData name="Swenson, Jody" userId="f700768a-5749-4e0f-98d7-2b523cc7d418" providerId="ADAL" clId="{45C98FF2-B083-49C2-AC9A-5418D5D9C05F}" dt="2020-10-24T23:56:34.306" v="13335"/>
        <pc:sldMkLst>
          <pc:docMk/>
          <pc:sldMk cId="392614163" sldId="501"/>
        </pc:sldMkLst>
        <pc:spChg chg="mod">
          <ac:chgData name="Swenson, Jody" userId="f700768a-5749-4e0f-98d7-2b523cc7d418" providerId="ADAL" clId="{45C98FF2-B083-49C2-AC9A-5418D5D9C05F}" dt="2020-10-17T00:21:48.159" v="0"/>
          <ac:spMkLst>
            <pc:docMk/>
            <pc:sldMk cId="392614163" sldId="501"/>
            <ac:spMk id="2" creationId="{00000000-0000-0000-0000-000000000000}"/>
          </ac:spMkLst>
        </pc:spChg>
        <pc:spChg chg="mod">
          <ac:chgData name="Swenson, Jody" userId="f700768a-5749-4e0f-98d7-2b523cc7d418" providerId="ADAL" clId="{45C98FF2-B083-49C2-AC9A-5418D5D9C05F}" dt="2020-10-24T23:56:34.306" v="13335"/>
          <ac:spMkLst>
            <pc:docMk/>
            <pc:sldMk cId="392614163" sldId="501"/>
            <ac:spMk id="11" creationId="{00000000-0000-0000-0000-000000000000}"/>
          </ac:spMkLst>
        </pc:spChg>
        <pc:picChg chg="del mod">
          <ac:chgData name="Swenson, Jody" userId="f700768a-5749-4e0f-98d7-2b523cc7d418" providerId="ADAL" clId="{45C98FF2-B083-49C2-AC9A-5418D5D9C05F}" dt="2020-10-21T02:51:49.328" v="4586" actId="478"/>
          <ac:picMkLst>
            <pc:docMk/>
            <pc:sldMk cId="392614163" sldId="501"/>
            <ac:picMk id="4" creationId="{00000000-0000-0000-0000-000000000000}"/>
          </ac:picMkLst>
        </pc:picChg>
        <pc:picChg chg="add mod">
          <ac:chgData name="Swenson, Jody" userId="f700768a-5749-4e0f-98d7-2b523cc7d418" providerId="ADAL" clId="{45C98FF2-B083-49C2-AC9A-5418D5D9C05F}" dt="2020-10-21T02:59:24.419" v="4725" actId="1038"/>
          <ac:picMkLst>
            <pc:docMk/>
            <pc:sldMk cId="392614163" sldId="501"/>
            <ac:picMk id="5" creationId="{B1464FB5-B77C-46AA-86D1-D70B03A4C184}"/>
          </ac:picMkLst>
        </pc:picChg>
      </pc:sldChg>
      <pc:sldChg chg="modSp modNotes">
        <pc:chgData name="Swenson, Jody" userId="f700768a-5749-4e0f-98d7-2b523cc7d418" providerId="ADAL" clId="{45C98FF2-B083-49C2-AC9A-5418D5D9C05F}" dt="2020-10-25T00:05:18.405" v="13341" actId="20577"/>
        <pc:sldMkLst>
          <pc:docMk/>
          <pc:sldMk cId="26073367" sldId="502"/>
        </pc:sldMkLst>
        <pc:spChg chg="mod">
          <ac:chgData name="Swenson, Jody" userId="f700768a-5749-4e0f-98d7-2b523cc7d418" providerId="ADAL" clId="{45C98FF2-B083-49C2-AC9A-5418D5D9C05F}" dt="2020-10-17T00:21:48.159" v="0"/>
          <ac:spMkLst>
            <pc:docMk/>
            <pc:sldMk cId="26073367" sldId="502"/>
            <ac:spMk id="2" creationId="{00000000-0000-0000-0000-000000000000}"/>
          </ac:spMkLst>
        </pc:spChg>
        <pc:graphicFrameChg chg="mod">
          <ac:chgData name="Swenson, Jody" userId="f700768a-5749-4e0f-98d7-2b523cc7d418" providerId="ADAL" clId="{45C98FF2-B083-49C2-AC9A-5418D5D9C05F}" dt="2020-10-25T00:05:18.405" v="13341" actId="20577"/>
          <ac:graphicFrameMkLst>
            <pc:docMk/>
            <pc:sldMk cId="26073367" sldId="502"/>
            <ac:graphicFrameMk id="7" creationId="{00000000-0000-0000-0000-000000000000}"/>
          </ac:graphicFrameMkLst>
        </pc:graphicFrameChg>
        <pc:graphicFrameChg chg="mod">
          <ac:chgData name="Swenson, Jody" userId="f700768a-5749-4e0f-98d7-2b523cc7d418" providerId="ADAL" clId="{45C98FF2-B083-49C2-AC9A-5418D5D9C05F}" dt="2020-10-25T00:05:13.256" v="13340" actId="20577"/>
          <ac:graphicFrameMkLst>
            <pc:docMk/>
            <pc:sldMk cId="26073367" sldId="502"/>
            <ac:graphicFrameMk id="8" creationId="{00000000-0000-0000-0000-000000000000}"/>
          </ac:graphicFrameMkLst>
        </pc:graphicFrameChg>
      </pc:sldChg>
      <pc:sldChg chg="modSp del mod modNotes">
        <pc:chgData name="Swenson, Jody" userId="f700768a-5749-4e0f-98d7-2b523cc7d418" providerId="ADAL" clId="{45C98FF2-B083-49C2-AC9A-5418D5D9C05F}" dt="2020-10-17T23:23:30.502" v="1151" actId="47"/>
        <pc:sldMkLst>
          <pc:docMk/>
          <pc:sldMk cId="168353735" sldId="503"/>
        </pc:sldMkLst>
        <pc:spChg chg="mod">
          <ac:chgData name="Swenson, Jody" userId="f700768a-5749-4e0f-98d7-2b523cc7d418" providerId="ADAL" clId="{45C98FF2-B083-49C2-AC9A-5418D5D9C05F}" dt="2020-10-17T00:21:48.159" v="0"/>
          <ac:spMkLst>
            <pc:docMk/>
            <pc:sldMk cId="168353735" sldId="503"/>
            <ac:spMk id="2" creationId="{00000000-0000-0000-0000-000000000000}"/>
          </ac:spMkLst>
        </pc:spChg>
        <pc:spChg chg="mod">
          <ac:chgData name="Swenson, Jody" userId="f700768a-5749-4e0f-98d7-2b523cc7d418" providerId="ADAL" clId="{45C98FF2-B083-49C2-AC9A-5418D5D9C05F}" dt="2020-10-17T23:17:17.467" v="1073" actId="14100"/>
          <ac:spMkLst>
            <pc:docMk/>
            <pc:sldMk cId="168353735" sldId="503"/>
            <ac:spMk id="11" creationId="{00000000-0000-0000-0000-000000000000}"/>
          </ac:spMkLst>
        </pc:spChg>
      </pc:sldChg>
      <pc:sldChg chg="add ord">
        <pc:chgData name="Swenson, Jody" userId="f700768a-5749-4e0f-98d7-2b523cc7d418" providerId="ADAL" clId="{45C98FF2-B083-49C2-AC9A-5418D5D9C05F}" dt="2020-10-27T23:25:10.887" v="15177"/>
        <pc:sldMkLst>
          <pc:docMk/>
          <pc:sldMk cId="2957733602" sldId="504"/>
        </pc:sldMkLst>
      </pc:sldChg>
      <pc:sldChg chg="modSp del mod modAnim modNotes">
        <pc:chgData name="Swenson, Jody" userId="f700768a-5749-4e0f-98d7-2b523cc7d418" providerId="ADAL" clId="{45C98FF2-B083-49C2-AC9A-5418D5D9C05F}" dt="2020-10-23T02:39:44.200" v="4777" actId="2696"/>
        <pc:sldMkLst>
          <pc:docMk/>
          <pc:sldMk cId="4059652574" sldId="504"/>
        </pc:sldMkLst>
        <pc:spChg chg="mod">
          <ac:chgData name="Swenson, Jody" userId="f700768a-5749-4e0f-98d7-2b523cc7d418" providerId="ADAL" clId="{45C98FF2-B083-49C2-AC9A-5418D5D9C05F}" dt="2020-10-17T00:21:48.159" v="0"/>
          <ac:spMkLst>
            <pc:docMk/>
            <pc:sldMk cId="4059652574" sldId="504"/>
            <ac:spMk id="2" creationId="{00000000-0000-0000-0000-000000000000}"/>
          </ac:spMkLst>
        </pc:spChg>
        <pc:spChg chg="mod">
          <ac:chgData name="Swenson, Jody" userId="f700768a-5749-4e0f-98d7-2b523cc7d418" providerId="ADAL" clId="{45C98FF2-B083-49C2-AC9A-5418D5D9C05F}" dt="2020-10-17T23:17:33.636" v="1076" actId="20577"/>
          <ac:spMkLst>
            <pc:docMk/>
            <pc:sldMk cId="4059652574" sldId="504"/>
            <ac:spMk id="11" creationId="{00000000-0000-0000-0000-000000000000}"/>
          </ac:spMkLst>
        </pc:spChg>
        <pc:graphicFrameChg chg="mod">
          <ac:chgData name="Swenson, Jody" userId="f700768a-5749-4e0f-98d7-2b523cc7d418" providerId="ADAL" clId="{45C98FF2-B083-49C2-AC9A-5418D5D9C05F}" dt="2020-10-17T00:21:48.159" v="0"/>
          <ac:graphicFrameMkLst>
            <pc:docMk/>
            <pc:sldMk cId="4059652574" sldId="504"/>
            <ac:graphicFrameMk id="8" creationId="{00000000-0000-0000-0000-000000000000}"/>
          </ac:graphicFrameMkLst>
        </pc:graphicFrameChg>
        <pc:graphicFrameChg chg="mod">
          <ac:chgData name="Swenson, Jody" userId="f700768a-5749-4e0f-98d7-2b523cc7d418" providerId="ADAL" clId="{45C98FF2-B083-49C2-AC9A-5418D5D9C05F}" dt="2020-10-17T00:21:48.159" v="0"/>
          <ac:graphicFrameMkLst>
            <pc:docMk/>
            <pc:sldMk cId="4059652574" sldId="504"/>
            <ac:graphicFrameMk id="9" creationId="{00000000-0000-0000-0000-000000000000}"/>
          </ac:graphicFrameMkLst>
        </pc:graphicFrameChg>
        <pc:picChg chg="mod">
          <ac:chgData name="Swenson, Jody" userId="f700768a-5749-4e0f-98d7-2b523cc7d418" providerId="ADAL" clId="{45C98FF2-B083-49C2-AC9A-5418D5D9C05F}" dt="2020-10-17T00:21:48.159" v="0"/>
          <ac:picMkLst>
            <pc:docMk/>
            <pc:sldMk cId="4059652574" sldId="504"/>
            <ac:picMk id="4" creationId="{00000000-0000-0000-0000-000000000000}"/>
          </ac:picMkLst>
        </pc:picChg>
      </pc:sldChg>
      <pc:sldChg chg="modSp modNotes">
        <pc:chgData name="Swenson, Jody" userId="f700768a-5749-4e0f-98d7-2b523cc7d418" providerId="ADAL" clId="{45C98FF2-B083-49C2-AC9A-5418D5D9C05F}" dt="2020-10-17T00:21:48.159" v="0"/>
        <pc:sldMkLst>
          <pc:docMk/>
          <pc:sldMk cId="781931277" sldId="505"/>
        </pc:sldMkLst>
        <pc:spChg chg="mod">
          <ac:chgData name="Swenson, Jody" userId="f700768a-5749-4e0f-98d7-2b523cc7d418" providerId="ADAL" clId="{45C98FF2-B083-49C2-AC9A-5418D5D9C05F}" dt="2020-10-17T00:21:48.159" v="0"/>
          <ac:spMkLst>
            <pc:docMk/>
            <pc:sldMk cId="781931277" sldId="505"/>
            <ac:spMk id="2" creationId="{00000000-0000-0000-0000-000000000000}"/>
          </ac:spMkLst>
        </pc:spChg>
        <pc:spChg chg="mod">
          <ac:chgData name="Swenson, Jody" userId="f700768a-5749-4e0f-98d7-2b523cc7d418" providerId="ADAL" clId="{45C98FF2-B083-49C2-AC9A-5418D5D9C05F}" dt="2020-10-17T00:21:48.159" v="0"/>
          <ac:spMkLst>
            <pc:docMk/>
            <pc:sldMk cId="781931277" sldId="505"/>
            <ac:spMk id="11" creationId="{00000000-0000-0000-0000-000000000000}"/>
          </ac:spMkLst>
        </pc:spChg>
      </pc:sldChg>
      <pc:sldChg chg="add">
        <pc:chgData name="Swenson, Jody" userId="f700768a-5749-4e0f-98d7-2b523cc7d418" providerId="ADAL" clId="{45C98FF2-B083-49C2-AC9A-5418D5D9C05F}" dt="2020-10-23T02:39:47.146" v="4778"/>
        <pc:sldMkLst>
          <pc:docMk/>
          <pc:sldMk cId="1362089513" sldId="506"/>
        </pc:sldMkLst>
      </pc:sldChg>
      <pc:sldChg chg="modSp del mod modAnim modNotes">
        <pc:chgData name="Swenson, Jody" userId="f700768a-5749-4e0f-98d7-2b523cc7d418" providerId="ADAL" clId="{45C98FF2-B083-49C2-AC9A-5418D5D9C05F}" dt="2020-10-23T02:39:44.200" v="4777" actId="2696"/>
        <pc:sldMkLst>
          <pc:docMk/>
          <pc:sldMk cId="1774530699" sldId="506"/>
        </pc:sldMkLst>
        <pc:spChg chg="mod">
          <ac:chgData name="Swenson, Jody" userId="f700768a-5749-4e0f-98d7-2b523cc7d418" providerId="ADAL" clId="{45C98FF2-B083-49C2-AC9A-5418D5D9C05F}" dt="2020-10-17T00:21:48.159" v="0"/>
          <ac:spMkLst>
            <pc:docMk/>
            <pc:sldMk cId="1774530699" sldId="506"/>
            <ac:spMk id="2" creationId="{00000000-0000-0000-0000-000000000000}"/>
          </ac:spMkLst>
        </pc:spChg>
        <pc:spChg chg="mod">
          <ac:chgData name="Swenson, Jody" userId="f700768a-5749-4e0f-98d7-2b523cc7d418" providerId="ADAL" clId="{45C98FF2-B083-49C2-AC9A-5418D5D9C05F}" dt="2020-10-17T23:17:59.188" v="1082" actId="20577"/>
          <ac:spMkLst>
            <pc:docMk/>
            <pc:sldMk cId="1774530699" sldId="506"/>
            <ac:spMk id="11" creationId="{00000000-0000-0000-0000-000000000000}"/>
          </ac:spMkLst>
        </pc:spChg>
        <pc:picChg chg="mod">
          <ac:chgData name="Swenson, Jody" userId="f700768a-5749-4e0f-98d7-2b523cc7d418" providerId="ADAL" clId="{45C98FF2-B083-49C2-AC9A-5418D5D9C05F}" dt="2020-10-17T23:18:02.519" v="1083" actId="1076"/>
          <ac:picMkLst>
            <pc:docMk/>
            <pc:sldMk cId="1774530699" sldId="506"/>
            <ac:picMk id="3" creationId="{00000000-0000-0000-0000-000000000000}"/>
          </ac:picMkLst>
        </pc:picChg>
      </pc:sldChg>
      <pc:sldChg chg="add">
        <pc:chgData name="Swenson, Jody" userId="f700768a-5749-4e0f-98d7-2b523cc7d418" providerId="ADAL" clId="{45C98FF2-B083-49C2-AC9A-5418D5D9C05F}" dt="2020-10-23T02:39:47.146" v="4778"/>
        <pc:sldMkLst>
          <pc:docMk/>
          <pc:sldMk cId="31780456" sldId="507"/>
        </pc:sldMkLst>
      </pc:sldChg>
      <pc:sldChg chg="modSp del mod modNotes">
        <pc:chgData name="Swenson, Jody" userId="f700768a-5749-4e0f-98d7-2b523cc7d418" providerId="ADAL" clId="{45C98FF2-B083-49C2-AC9A-5418D5D9C05F}" dt="2020-10-23T02:39:44.200" v="4777" actId="2696"/>
        <pc:sldMkLst>
          <pc:docMk/>
          <pc:sldMk cId="788565614" sldId="507"/>
        </pc:sldMkLst>
        <pc:spChg chg="mod">
          <ac:chgData name="Swenson, Jody" userId="f700768a-5749-4e0f-98d7-2b523cc7d418" providerId="ADAL" clId="{45C98FF2-B083-49C2-AC9A-5418D5D9C05F}" dt="2020-10-17T00:21:48.159" v="0"/>
          <ac:spMkLst>
            <pc:docMk/>
            <pc:sldMk cId="788565614" sldId="507"/>
            <ac:spMk id="2" creationId="{00000000-0000-0000-0000-000000000000}"/>
          </ac:spMkLst>
        </pc:spChg>
        <pc:spChg chg="mod">
          <ac:chgData name="Swenson, Jody" userId="f700768a-5749-4e0f-98d7-2b523cc7d418" providerId="ADAL" clId="{45C98FF2-B083-49C2-AC9A-5418D5D9C05F}" dt="2020-10-17T23:18:11.711" v="1085" actId="14100"/>
          <ac:spMkLst>
            <pc:docMk/>
            <pc:sldMk cId="788565614" sldId="507"/>
            <ac:spMk id="11" creationId="{00000000-0000-0000-0000-000000000000}"/>
          </ac:spMkLst>
        </pc:spChg>
        <pc:picChg chg="mod">
          <ac:chgData name="Swenson, Jody" userId="f700768a-5749-4e0f-98d7-2b523cc7d418" providerId="ADAL" clId="{45C98FF2-B083-49C2-AC9A-5418D5D9C05F}" dt="2020-10-17T23:18:12.833" v="1086" actId="1076"/>
          <ac:picMkLst>
            <pc:docMk/>
            <pc:sldMk cId="788565614" sldId="507"/>
            <ac:picMk id="4" creationId="{00000000-0000-0000-0000-000000000000}"/>
          </ac:picMkLst>
        </pc:picChg>
      </pc:sldChg>
      <pc:sldChg chg="add">
        <pc:chgData name="Swenson, Jody" userId="f700768a-5749-4e0f-98d7-2b523cc7d418" providerId="ADAL" clId="{45C98FF2-B083-49C2-AC9A-5418D5D9C05F}" dt="2020-10-23T02:39:47.146" v="4778"/>
        <pc:sldMkLst>
          <pc:docMk/>
          <pc:sldMk cId="1144986022" sldId="508"/>
        </pc:sldMkLst>
      </pc:sldChg>
      <pc:sldChg chg="modSp del mod modNotes">
        <pc:chgData name="Swenson, Jody" userId="f700768a-5749-4e0f-98d7-2b523cc7d418" providerId="ADAL" clId="{45C98FF2-B083-49C2-AC9A-5418D5D9C05F}" dt="2020-10-23T02:39:44.200" v="4777" actId="2696"/>
        <pc:sldMkLst>
          <pc:docMk/>
          <pc:sldMk cId="1834694175" sldId="508"/>
        </pc:sldMkLst>
        <pc:spChg chg="mod">
          <ac:chgData name="Swenson, Jody" userId="f700768a-5749-4e0f-98d7-2b523cc7d418" providerId="ADAL" clId="{45C98FF2-B083-49C2-AC9A-5418D5D9C05F}" dt="2020-10-17T00:21:48.159" v="0"/>
          <ac:spMkLst>
            <pc:docMk/>
            <pc:sldMk cId="1834694175" sldId="508"/>
            <ac:spMk id="2" creationId="{00000000-0000-0000-0000-000000000000}"/>
          </ac:spMkLst>
        </pc:spChg>
        <pc:spChg chg="mod">
          <ac:chgData name="Swenson, Jody" userId="f700768a-5749-4e0f-98d7-2b523cc7d418" providerId="ADAL" clId="{45C98FF2-B083-49C2-AC9A-5418D5D9C05F}" dt="2020-10-17T23:19:14.577" v="1096" actId="14100"/>
          <ac:spMkLst>
            <pc:docMk/>
            <pc:sldMk cId="1834694175" sldId="508"/>
            <ac:spMk id="11" creationId="{00000000-0000-0000-0000-000000000000}"/>
          </ac:spMkLst>
        </pc:spChg>
      </pc:sldChg>
      <pc:sldChg chg="modSp del mod modNotes">
        <pc:chgData name="Swenson, Jody" userId="f700768a-5749-4e0f-98d7-2b523cc7d418" providerId="ADAL" clId="{45C98FF2-B083-49C2-AC9A-5418D5D9C05F}" dt="2020-10-23T02:39:44.200" v="4777" actId="2696"/>
        <pc:sldMkLst>
          <pc:docMk/>
          <pc:sldMk cId="367339329" sldId="509"/>
        </pc:sldMkLst>
        <pc:spChg chg="mod">
          <ac:chgData name="Swenson, Jody" userId="f700768a-5749-4e0f-98d7-2b523cc7d418" providerId="ADAL" clId="{45C98FF2-B083-49C2-AC9A-5418D5D9C05F}" dt="2020-10-17T00:21:48.159" v="0"/>
          <ac:spMkLst>
            <pc:docMk/>
            <pc:sldMk cId="367339329" sldId="509"/>
            <ac:spMk id="2" creationId="{00000000-0000-0000-0000-000000000000}"/>
          </ac:spMkLst>
        </pc:spChg>
        <pc:spChg chg="mod">
          <ac:chgData name="Swenson, Jody" userId="f700768a-5749-4e0f-98d7-2b523cc7d418" providerId="ADAL" clId="{45C98FF2-B083-49C2-AC9A-5418D5D9C05F}" dt="2020-10-17T23:19:26.208" v="1098" actId="14100"/>
          <ac:spMkLst>
            <pc:docMk/>
            <pc:sldMk cId="367339329" sldId="509"/>
            <ac:spMk id="11" creationId="{00000000-0000-0000-0000-000000000000}"/>
          </ac:spMkLst>
        </pc:spChg>
        <pc:picChg chg="mod">
          <ac:chgData name="Swenson, Jody" userId="f700768a-5749-4e0f-98d7-2b523cc7d418" providerId="ADAL" clId="{45C98FF2-B083-49C2-AC9A-5418D5D9C05F}" dt="2020-10-17T23:19:27.781" v="1099" actId="1076"/>
          <ac:picMkLst>
            <pc:docMk/>
            <pc:sldMk cId="367339329" sldId="509"/>
            <ac:picMk id="3" creationId="{052B2D97-D777-41B7-88BD-423471C1CB27}"/>
          </ac:picMkLst>
        </pc:picChg>
      </pc:sldChg>
      <pc:sldChg chg="add">
        <pc:chgData name="Swenson, Jody" userId="f700768a-5749-4e0f-98d7-2b523cc7d418" providerId="ADAL" clId="{45C98FF2-B083-49C2-AC9A-5418D5D9C05F}" dt="2020-10-23T02:39:47.146" v="4778"/>
        <pc:sldMkLst>
          <pc:docMk/>
          <pc:sldMk cId="2898929766" sldId="509"/>
        </pc:sldMkLst>
      </pc:sldChg>
      <pc:sldChg chg="modSp modNotes">
        <pc:chgData name="Swenson, Jody" userId="f700768a-5749-4e0f-98d7-2b523cc7d418" providerId="ADAL" clId="{45C98FF2-B083-49C2-AC9A-5418D5D9C05F}" dt="2020-10-17T00:21:48.159" v="0"/>
        <pc:sldMkLst>
          <pc:docMk/>
          <pc:sldMk cId="4026353589" sldId="510"/>
        </pc:sldMkLst>
        <pc:spChg chg="mod">
          <ac:chgData name="Swenson, Jody" userId="f700768a-5749-4e0f-98d7-2b523cc7d418" providerId="ADAL" clId="{45C98FF2-B083-49C2-AC9A-5418D5D9C05F}" dt="2020-10-17T00:21:48.159" v="0"/>
          <ac:spMkLst>
            <pc:docMk/>
            <pc:sldMk cId="4026353589" sldId="510"/>
            <ac:spMk id="2" creationId="{00000000-0000-0000-0000-000000000000}"/>
          </ac:spMkLst>
        </pc:spChg>
        <pc:spChg chg="mod">
          <ac:chgData name="Swenson, Jody" userId="f700768a-5749-4e0f-98d7-2b523cc7d418" providerId="ADAL" clId="{45C98FF2-B083-49C2-AC9A-5418D5D9C05F}" dt="2020-10-17T00:21:48.159" v="0"/>
          <ac:spMkLst>
            <pc:docMk/>
            <pc:sldMk cId="4026353589" sldId="510"/>
            <ac:spMk id="11" creationId="{00000000-0000-0000-0000-000000000000}"/>
          </ac:spMkLst>
        </pc:spChg>
        <pc:picChg chg="mod">
          <ac:chgData name="Swenson, Jody" userId="f700768a-5749-4e0f-98d7-2b523cc7d418" providerId="ADAL" clId="{45C98FF2-B083-49C2-AC9A-5418D5D9C05F}" dt="2020-10-17T00:21:48.159" v="0"/>
          <ac:picMkLst>
            <pc:docMk/>
            <pc:sldMk cId="4026353589" sldId="510"/>
            <ac:picMk id="3" creationId="{00000000-0000-0000-0000-000000000000}"/>
          </ac:picMkLst>
        </pc:picChg>
      </pc:sldChg>
      <pc:sldChg chg="modSp modNotes">
        <pc:chgData name="Swenson, Jody" userId="f700768a-5749-4e0f-98d7-2b523cc7d418" providerId="ADAL" clId="{45C98FF2-B083-49C2-AC9A-5418D5D9C05F}" dt="2020-10-17T00:21:48.159" v="0"/>
        <pc:sldMkLst>
          <pc:docMk/>
          <pc:sldMk cId="3167778028" sldId="511"/>
        </pc:sldMkLst>
        <pc:spChg chg="mod">
          <ac:chgData name="Swenson, Jody" userId="f700768a-5749-4e0f-98d7-2b523cc7d418" providerId="ADAL" clId="{45C98FF2-B083-49C2-AC9A-5418D5D9C05F}" dt="2020-10-17T00:21:48.159" v="0"/>
          <ac:spMkLst>
            <pc:docMk/>
            <pc:sldMk cId="3167778028" sldId="511"/>
            <ac:spMk id="2" creationId="{00000000-0000-0000-0000-000000000000}"/>
          </ac:spMkLst>
        </pc:spChg>
        <pc:spChg chg="mod">
          <ac:chgData name="Swenson, Jody" userId="f700768a-5749-4e0f-98d7-2b523cc7d418" providerId="ADAL" clId="{45C98FF2-B083-49C2-AC9A-5418D5D9C05F}" dt="2020-10-17T00:21:48.159" v="0"/>
          <ac:spMkLst>
            <pc:docMk/>
            <pc:sldMk cId="3167778028" sldId="511"/>
            <ac:spMk id="11" creationId="{00000000-0000-0000-0000-000000000000}"/>
          </ac:spMkLst>
        </pc:spChg>
        <pc:picChg chg="mod">
          <ac:chgData name="Swenson, Jody" userId="f700768a-5749-4e0f-98d7-2b523cc7d418" providerId="ADAL" clId="{45C98FF2-B083-49C2-AC9A-5418D5D9C05F}" dt="2020-10-17T00:21:48.159" v="0"/>
          <ac:picMkLst>
            <pc:docMk/>
            <pc:sldMk cId="3167778028" sldId="511"/>
            <ac:picMk id="4" creationId="{00000000-0000-0000-0000-000000000000}"/>
          </ac:picMkLst>
        </pc:picChg>
      </pc:sldChg>
      <pc:sldChg chg="add">
        <pc:chgData name="Swenson, Jody" userId="f700768a-5749-4e0f-98d7-2b523cc7d418" providerId="ADAL" clId="{45C98FF2-B083-49C2-AC9A-5418D5D9C05F}" dt="2020-10-23T02:39:47.146" v="4778"/>
        <pc:sldMkLst>
          <pc:docMk/>
          <pc:sldMk cId="1043978558" sldId="512"/>
        </pc:sldMkLst>
      </pc:sldChg>
      <pc:sldChg chg="modSp del mod modNotes">
        <pc:chgData name="Swenson, Jody" userId="f700768a-5749-4e0f-98d7-2b523cc7d418" providerId="ADAL" clId="{45C98FF2-B083-49C2-AC9A-5418D5D9C05F}" dt="2020-10-23T02:39:44.200" v="4777" actId="2696"/>
        <pc:sldMkLst>
          <pc:docMk/>
          <pc:sldMk cId="2187646649" sldId="512"/>
        </pc:sldMkLst>
        <pc:spChg chg="mod">
          <ac:chgData name="Swenson, Jody" userId="f700768a-5749-4e0f-98d7-2b523cc7d418" providerId="ADAL" clId="{45C98FF2-B083-49C2-AC9A-5418D5D9C05F}" dt="2020-10-17T00:21:48.159" v="0"/>
          <ac:spMkLst>
            <pc:docMk/>
            <pc:sldMk cId="2187646649" sldId="512"/>
            <ac:spMk id="2" creationId="{00000000-0000-0000-0000-000000000000}"/>
          </ac:spMkLst>
        </pc:spChg>
        <pc:spChg chg="mod">
          <ac:chgData name="Swenson, Jody" userId="f700768a-5749-4e0f-98d7-2b523cc7d418" providerId="ADAL" clId="{45C98FF2-B083-49C2-AC9A-5418D5D9C05F}" dt="2020-10-17T00:21:48.159" v="0"/>
          <ac:spMkLst>
            <pc:docMk/>
            <pc:sldMk cId="2187646649" sldId="512"/>
            <ac:spMk id="7" creationId="{00000000-0000-0000-0000-000000000000}"/>
          </ac:spMkLst>
        </pc:spChg>
        <pc:spChg chg="mod">
          <ac:chgData name="Swenson, Jody" userId="f700768a-5749-4e0f-98d7-2b523cc7d418" providerId="ADAL" clId="{45C98FF2-B083-49C2-AC9A-5418D5D9C05F}" dt="2020-10-17T00:21:48.159" v="0"/>
          <ac:spMkLst>
            <pc:docMk/>
            <pc:sldMk cId="2187646649" sldId="512"/>
            <ac:spMk id="8" creationId="{00000000-0000-0000-0000-000000000000}"/>
          </ac:spMkLst>
        </pc:spChg>
        <pc:spChg chg="mod">
          <ac:chgData name="Swenson, Jody" userId="f700768a-5749-4e0f-98d7-2b523cc7d418" providerId="ADAL" clId="{45C98FF2-B083-49C2-AC9A-5418D5D9C05F}" dt="2020-10-17T23:20:16.231" v="1114" actId="20577"/>
          <ac:spMkLst>
            <pc:docMk/>
            <pc:sldMk cId="2187646649" sldId="512"/>
            <ac:spMk id="11" creationId="{00000000-0000-0000-0000-000000000000}"/>
          </ac:spMkLst>
        </pc:spChg>
        <pc:grpChg chg="mod">
          <ac:chgData name="Swenson, Jody" userId="f700768a-5749-4e0f-98d7-2b523cc7d418" providerId="ADAL" clId="{45C98FF2-B083-49C2-AC9A-5418D5D9C05F}" dt="2020-10-17T00:21:48.159" v="0"/>
          <ac:grpSpMkLst>
            <pc:docMk/>
            <pc:sldMk cId="2187646649" sldId="512"/>
            <ac:grpSpMk id="5" creationId="{00000000-0000-0000-0000-000000000000}"/>
          </ac:grpSpMkLst>
        </pc:grpChg>
        <pc:picChg chg="mod">
          <ac:chgData name="Swenson, Jody" userId="f700768a-5749-4e0f-98d7-2b523cc7d418" providerId="ADAL" clId="{45C98FF2-B083-49C2-AC9A-5418D5D9C05F}" dt="2020-10-17T00:21:48.159" v="0"/>
          <ac:picMkLst>
            <pc:docMk/>
            <pc:sldMk cId="2187646649" sldId="512"/>
            <ac:picMk id="6" creationId="{00000000-0000-0000-0000-000000000000}"/>
          </ac:picMkLst>
        </pc:picChg>
      </pc:sldChg>
      <pc:sldChg chg="modSp mod modAnim modNotes">
        <pc:chgData name="Swenson, Jody" userId="f700768a-5749-4e0f-98d7-2b523cc7d418" providerId="ADAL" clId="{45C98FF2-B083-49C2-AC9A-5418D5D9C05F}" dt="2020-10-24T20:12:24.775" v="11288"/>
        <pc:sldMkLst>
          <pc:docMk/>
          <pc:sldMk cId="4153127476" sldId="514"/>
        </pc:sldMkLst>
        <pc:spChg chg="mod">
          <ac:chgData name="Swenson, Jody" userId="f700768a-5749-4e0f-98d7-2b523cc7d418" providerId="ADAL" clId="{45C98FF2-B083-49C2-AC9A-5418D5D9C05F}" dt="2020-10-17T00:21:48.159" v="0"/>
          <ac:spMkLst>
            <pc:docMk/>
            <pc:sldMk cId="4153127476" sldId="514"/>
            <ac:spMk id="2" creationId="{00000000-0000-0000-0000-000000000000}"/>
          </ac:spMkLst>
        </pc:spChg>
        <pc:spChg chg="mod">
          <ac:chgData name="Swenson, Jody" userId="f700768a-5749-4e0f-98d7-2b523cc7d418" providerId="ADAL" clId="{45C98FF2-B083-49C2-AC9A-5418D5D9C05F}" dt="2020-10-17T01:19:02.830" v="353" actId="1036"/>
          <ac:spMkLst>
            <pc:docMk/>
            <pc:sldMk cId="4153127476" sldId="514"/>
            <ac:spMk id="3" creationId="{606732BA-ECED-46AE-8CED-685CAB75DFA6}"/>
          </ac:spMkLst>
        </pc:spChg>
        <pc:spChg chg="mod">
          <ac:chgData name="Swenson, Jody" userId="f700768a-5749-4e0f-98d7-2b523cc7d418" providerId="ADAL" clId="{45C98FF2-B083-49C2-AC9A-5418D5D9C05F}" dt="2020-10-24T20:12:24.775" v="11288"/>
          <ac:spMkLst>
            <pc:docMk/>
            <pc:sldMk cId="4153127476" sldId="514"/>
            <ac:spMk id="138" creationId="{00000000-0000-0000-0000-000000000000}"/>
          </ac:spMkLst>
        </pc:spChg>
        <pc:picChg chg="mod">
          <ac:chgData name="Swenson, Jody" userId="f700768a-5749-4e0f-98d7-2b523cc7d418" providerId="ADAL" clId="{45C98FF2-B083-49C2-AC9A-5418D5D9C05F}" dt="2020-10-17T01:19:02.830" v="353" actId="1036"/>
          <ac:picMkLst>
            <pc:docMk/>
            <pc:sldMk cId="4153127476" sldId="514"/>
            <ac:picMk id="14" creationId="{9FA1E828-F68B-428F-BBE0-BA28F2F6BAE9}"/>
          </ac:picMkLst>
        </pc:picChg>
        <pc:picChg chg="mod">
          <ac:chgData name="Swenson, Jody" userId="f700768a-5749-4e0f-98d7-2b523cc7d418" providerId="ADAL" clId="{45C98FF2-B083-49C2-AC9A-5418D5D9C05F}" dt="2020-10-17T01:19:02.830" v="353" actId="1036"/>
          <ac:picMkLst>
            <pc:docMk/>
            <pc:sldMk cId="4153127476" sldId="514"/>
            <ac:picMk id="16" creationId="{FAC4F2B4-17C9-4CF2-943D-29DDDF27AF11}"/>
          </ac:picMkLst>
        </pc:picChg>
      </pc:sldChg>
      <pc:sldChg chg="modSp mod modAnim modNotes">
        <pc:chgData name="Swenson, Jody" userId="f700768a-5749-4e0f-98d7-2b523cc7d418" providerId="ADAL" clId="{45C98FF2-B083-49C2-AC9A-5418D5D9C05F}" dt="2020-10-18T00:16:43.940" v="2729"/>
        <pc:sldMkLst>
          <pc:docMk/>
          <pc:sldMk cId="1199112617" sldId="515"/>
        </pc:sldMkLst>
        <pc:spChg chg="mod">
          <ac:chgData name="Swenson, Jody" userId="f700768a-5749-4e0f-98d7-2b523cc7d418" providerId="ADAL" clId="{45C98FF2-B083-49C2-AC9A-5418D5D9C05F}" dt="2020-10-17T00:21:48.159" v="0"/>
          <ac:spMkLst>
            <pc:docMk/>
            <pc:sldMk cId="1199112617" sldId="515"/>
            <ac:spMk id="2" creationId="{00000000-0000-0000-0000-000000000000}"/>
          </ac:spMkLst>
        </pc:spChg>
        <pc:spChg chg="mod">
          <ac:chgData name="Swenson, Jody" userId="f700768a-5749-4e0f-98d7-2b523cc7d418" providerId="ADAL" clId="{45C98FF2-B083-49C2-AC9A-5418D5D9C05F}" dt="2020-10-17T01:20:40.604" v="410" actId="1038"/>
          <ac:spMkLst>
            <pc:docMk/>
            <pc:sldMk cId="1199112617" sldId="515"/>
            <ac:spMk id="6" creationId="{50C934B3-B667-4F31-9EEF-4EEF342E47B4}"/>
          </ac:spMkLst>
        </pc:spChg>
        <pc:spChg chg="mod">
          <ac:chgData name="Swenson, Jody" userId="f700768a-5749-4e0f-98d7-2b523cc7d418" providerId="ADAL" clId="{45C98FF2-B083-49C2-AC9A-5418D5D9C05F}" dt="2020-10-18T00:15:50.896" v="2728" actId="20577"/>
          <ac:spMkLst>
            <pc:docMk/>
            <pc:sldMk cId="1199112617" sldId="515"/>
            <ac:spMk id="138" creationId="{00000000-0000-0000-0000-000000000000}"/>
          </ac:spMkLst>
        </pc:spChg>
        <pc:picChg chg="mod">
          <ac:chgData name="Swenson, Jody" userId="f700768a-5749-4e0f-98d7-2b523cc7d418" providerId="ADAL" clId="{45C98FF2-B083-49C2-AC9A-5418D5D9C05F}" dt="2020-10-17T01:20:50.415" v="418" actId="1038"/>
          <ac:picMkLst>
            <pc:docMk/>
            <pc:sldMk cId="1199112617" sldId="515"/>
            <ac:picMk id="10" creationId="{859698C7-0506-4A55-B35E-2F400F66D66F}"/>
          </ac:picMkLst>
        </pc:picChg>
        <pc:picChg chg="mod">
          <ac:chgData name="Swenson, Jody" userId="f700768a-5749-4e0f-98d7-2b523cc7d418" providerId="ADAL" clId="{45C98FF2-B083-49C2-AC9A-5418D5D9C05F}" dt="2020-10-17T01:20:50.415" v="418" actId="1038"/>
          <ac:picMkLst>
            <pc:docMk/>
            <pc:sldMk cId="1199112617" sldId="515"/>
            <ac:picMk id="16" creationId="{A961A29C-8958-4864-A67C-4BF223761A58}"/>
          </ac:picMkLst>
        </pc:picChg>
      </pc:sldChg>
      <pc:sldChg chg="addSp modSp mod modAnim modNotes">
        <pc:chgData name="Swenson, Jody" userId="f700768a-5749-4e0f-98d7-2b523cc7d418" providerId="ADAL" clId="{45C98FF2-B083-49C2-AC9A-5418D5D9C05F}" dt="2020-10-21T02:20:07.380" v="3982" actId="20577"/>
        <pc:sldMkLst>
          <pc:docMk/>
          <pc:sldMk cId="614308631" sldId="516"/>
        </pc:sldMkLst>
        <pc:spChg chg="add mod">
          <ac:chgData name="Swenson, Jody" userId="f700768a-5749-4e0f-98d7-2b523cc7d418" providerId="ADAL" clId="{45C98FF2-B083-49C2-AC9A-5418D5D9C05F}" dt="2020-10-18T00:18:06.486" v="2764" actId="1036"/>
          <ac:spMkLst>
            <pc:docMk/>
            <pc:sldMk cId="614308631" sldId="516"/>
            <ac:spMk id="2" creationId="{B712F710-389D-404B-B10D-2FB1E7B8B062}"/>
          </ac:spMkLst>
        </pc:spChg>
        <pc:spChg chg="mod">
          <ac:chgData name="Swenson, Jody" userId="f700768a-5749-4e0f-98d7-2b523cc7d418" providerId="ADAL" clId="{45C98FF2-B083-49C2-AC9A-5418D5D9C05F}" dt="2020-10-17T01:23:24.783" v="454" actId="1036"/>
          <ac:spMkLst>
            <pc:docMk/>
            <pc:sldMk cId="614308631" sldId="516"/>
            <ac:spMk id="10" creationId="{3F550E6C-338C-4351-9BB2-2F11013E215A}"/>
          </ac:spMkLst>
        </pc:spChg>
        <pc:spChg chg="mod">
          <ac:chgData name="Swenson, Jody" userId="f700768a-5749-4e0f-98d7-2b523cc7d418" providerId="ADAL" clId="{45C98FF2-B083-49C2-AC9A-5418D5D9C05F}" dt="2020-10-21T02:20:07.380" v="3982" actId="20577"/>
          <ac:spMkLst>
            <pc:docMk/>
            <pc:sldMk cId="614308631" sldId="516"/>
            <ac:spMk id="138" creationId="{00000000-0000-0000-0000-000000000000}"/>
          </ac:spMkLst>
        </pc:spChg>
        <pc:picChg chg="mod">
          <ac:chgData name="Swenson, Jody" userId="f700768a-5749-4e0f-98d7-2b523cc7d418" providerId="ADAL" clId="{45C98FF2-B083-49C2-AC9A-5418D5D9C05F}" dt="2020-10-17T01:24:19.367" v="503" actId="1038"/>
          <ac:picMkLst>
            <pc:docMk/>
            <pc:sldMk cId="614308631" sldId="516"/>
            <ac:picMk id="3" creationId="{00FB9373-4A2B-4957-9987-4DDDFBE84043}"/>
          </ac:picMkLst>
        </pc:picChg>
        <pc:picChg chg="mod">
          <ac:chgData name="Swenson, Jody" userId="f700768a-5749-4e0f-98d7-2b523cc7d418" providerId="ADAL" clId="{45C98FF2-B083-49C2-AC9A-5418D5D9C05F}" dt="2020-10-17T23:58:54.877" v="2162" actId="1076"/>
          <ac:picMkLst>
            <pc:docMk/>
            <pc:sldMk cId="614308631" sldId="516"/>
            <ac:picMk id="4" creationId="{B21318F6-CBD4-4D21-9595-F258B5479E1B}"/>
          </ac:picMkLst>
        </pc:picChg>
      </pc:sldChg>
      <pc:sldChg chg="modSp mod modAnim modNotes">
        <pc:chgData name="Swenson, Jody" userId="f700768a-5749-4e0f-98d7-2b523cc7d418" providerId="ADAL" clId="{45C98FF2-B083-49C2-AC9A-5418D5D9C05F}" dt="2020-10-21T02:21:07.796" v="4023" actId="20577"/>
        <pc:sldMkLst>
          <pc:docMk/>
          <pc:sldMk cId="2452217545" sldId="517"/>
        </pc:sldMkLst>
        <pc:spChg chg="mod">
          <ac:chgData name="Swenson, Jody" userId="f700768a-5749-4e0f-98d7-2b523cc7d418" providerId="ADAL" clId="{45C98FF2-B083-49C2-AC9A-5418D5D9C05F}" dt="2020-10-17T00:21:48.159" v="0"/>
          <ac:spMkLst>
            <pc:docMk/>
            <pc:sldMk cId="2452217545" sldId="517"/>
            <ac:spMk id="9" creationId="{A495E376-45E0-44B4-AC74-2E1FBF13F250}"/>
          </ac:spMkLst>
        </pc:spChg>
        <pc:spChg chg="mod">
          <ac:chgData name="Swenson, Jody" userId="f700768a-5749-4e0f-98d7-2b523cc7d418" providerId="ADAL" clId="{45C98FF2-B083-49C2-AC9A-5418D5D9C05F}" dt="2020-10-21T02:21:07.796" v="4023" actId="20577"/>
          <ac:spMkLst>
            <pc:docMk/>
            <pc:sldMk cId="2452217545" sldId="517"/>
            <ac:spMk id="138" creationId="{00000000-0000-0000-0000-000000000000}"/>
          </ac:spMkLst>
        </pc:spChg>
        <pc:picChg chg="mod">
          <ac:chgData name="Swenson, Jody" userId="f700768a-5749-4e0f-98d7-2b523cc7d418" providerId="ADAL" clId="{45C98FF2-B083-49C2-AC9A-5418D5D9C05F}" dt="2020-10-17T01:26:33.709" v="574" actId="1038"/>
          <ac:picMkLst>
            <pc:docMk/>
            <pc:sldMk cId="2452217545" sldId="517"/>
            <ac:picMk id="5" creationId="{9EC4F952-0A77-4F66-80A4-B325CA3FB109}"/>
          </ac:picMkLst>
        </pc:picChg>
        <pc:picChg chg="mod">
          <ac:chgData name="Swenson, Jody" userId="f700768a-5749-4e0f-98d7-2b523cc7d418" providerId="ADAL" clId="{45C98FF2-B083-49C2-AC9A-5418D5D9C05F}" dt="2020-10-17T01:26:33.709" v="574" actId="1038"/>
          <ac:picMkLst>
            <pc:docMk/>
            <pc:sldMk cId="2452217545" sldId="517"/>
            <ac:picMk id="12" creationId="{B9F4FA59-0320-4CA7-8CF5-2270DBBC99A4}"/>
          </ac:picMkLst>
        </pc:picChg>
      </pc:sldChg>
      <pc:sldChg chg="modSp mod ord modNotes">
        <pc:chgData name="Swenson, Jody" userId="f700768a-5749-4e0f-98d7-2b523cc7d418" providerId="ADAL" clId="{45C98FF2-B083-49C2-AC9A-5418D5D9C05F}" dt="2020-10-24T23:53:07.716" v="13325"/>
        <pc:sldMkLst>
          <pc:docMk/>
          <pc:sldMk cId="1723636855" sldId="518"/>
        </pc:sldMkLst>
        <pc:spChg chg="mod">
          <ac:chgData name="Swenson, Jody" userId="f700768a-5749-4e0f-98d7-2b523cc7d418" providerId="ADAL" clId="{45C98FF2-B083-49C2-AC9A-5418D5D9C05F}" dt="2020-10-17T00:21:48.159" v="0"/>
          <ac:spMkLst>
            <pc:docMk/>
            <pc:sldMk cId="1723636855" sldId="518"/>
            <ac:spMk id="2" creationId="{00000000-0000-0000-0000-000000000000}"/>
          </ac:spMkLst>
        </pc:spChg>
        <pc:spChg chg="mod">
          <ac:chgData name="Swenson, Jody" userId="f700768a-5749-4e0f-98d7-2b523cc7d418" providerId="ADAL" clId="{45C98FF2-B083-49C2-AC9A-5418D5D9C05F}" dt="2020-10-17T00:30:54.647" v="23" actId="1036"/>
          <ac:spMkLst>
            <pc:docMk/>
            <pc:sldMk cId="1723636855" sldId="518"/>
            <ac:spMk id="138" creationId="{00000000-0000-0000-0000-000000000000}"/>
          </ac:spMkLst>
        </pc:spChg>
        <pc:picChg chg="mod">
          <ac:chgData name="Swenson, Jody" userId="f700768a-5749-4e0f-98d7-2b523cc7d418" providerId="ADAL" clId="{45C98FF2-B083-49C2-AC9A-5418D5D9C05F}" dt="2020-10-24T00:22:42.197" v="10099" actId="1076"/>
          <ac:picMkLst>
            <pc:docMk/>
            <pc:sldMk cId="1723636855" sldId="518"/>
            <ac:picMk id="5" creationId="{00000000-0000-0000-0000-000000000000}"/>
          </ac:picMkLst>
        </pc:picChg>
      </pc:sldChg>
      <pc:sldChg chg="modSp add del mod modAnim modNotes">
        <pc:chgData name="Swenson, Jody" userId="f700768a-5749-4e0f-98d7-2b523cc7d418" providerId="ADAL" clId="{45C98FF2-B083-49C2-AC9A-5418D5D9C05F}" dt="2020-10-18T00:22:50.917" v="2780"/>
        <pc:sldMkLst>
          <pc:docMk/>
          <pc:sldMk cId="1330602950" sldId="519"/>
        </pc:sldMkLst>
        <pc:spChg chg="mod">
          <ac:chgData name="Swenson, Jody" userId="f700768a-5749-4e0f-98d7-2b523cc7d418" providerId="ADAL" clId="{45C98FF2-B083-49C2-AC9A-5418D5D9C05F}" dt="2020-10-17T00:21:48.159" v="0"/>
          <ac:spMkLst>
            <pc:docMk/>
            <pc:sldMk cId="1330602950" sldId="519"/>
            <ac:spMk id="2" creationId="{00000000-0000-0000-0000-000000000000}"/>
          </ac:spMkLst>
        </pc:spChg>
        <pc:spChg chg="mod">
          <ac:chgData name="Swenson, Jody" userId="f700768a-5749-4e0f-98d7-2b523cc7d418" providerId="ADAL" clId="{45C98FF2-B083-49C2-AC9A-5418D5D9C05F}" dt="2020-10-17T01:30:44.448" v="680" actId="20577"/>
          <ac:spMkLst>
            <pc:docMk/>
            <pc:sldMk cId="1330602950" sldId="519"/>
            <ac:spMk id="138" creationId="{00000000-0000-0000-0000-000000000000}"/>
          </ac:spMkLst>
        </pc:spChg>
        <pc:picChg chg="mod">
          <ac:chgData name="Swenson, Jody" userId="f700768a-5749-4e0f-98d7-2b523cc7d418" providerId="ADAL" clId="{45C98FF2-B083-49C2-AC9A-5418D5D9C05F}" dt="2020-10-17T01:29:44.727" v="654" actId="1037"/>
          <ac:picMkLst>
            <pc:docMk/>
            <pc:sldMk cId="1330602950" sldId="519"/>
            <ac:picMk id="4" creationId="{BEDD3CED-6B81-42D6-9186-6FCAD63C21F2}"/>
          </ac:picMkLst>
        </pc:picChg>
        <pc:picChg chg="mod">
          <ac:chgData name="Swenson, Jody" userId="f700768a-5749-4e0f-98d7-2b523cc7d418" providerId="ADAL" clId="{45C98FF2-B083-49C2-AC9A-5418D5D9C05F}" dt="2020-10-17T01:29:44.727" v="654" actId="1037"/>
          <ac:picMkLst>
            <pc:docMk/>
            <pc:sldMk cId="1330602950" sldId="519"/>
            <ac:picMk id="10" creationId="{75B29DA3-E729-4D52-9097-09873EF44537}"/>
          </ac:picMkLst>
        </pc:picChg>
      </pc:sldChg>
      <pc:sldChg chg="modSp add del mod modAnim modNotes">
        <pc:chgData name="Swenson, Jody" userId="f700768a-5749-4e0f-98d7-2b523cc7d418" providerId="ADAL" clId="{45C98FF2-B083-49C2-AC9A-5418D5D9C05F}" dt="2020-10-18T00:22:50.917" v="2780"/>
        <pc:sldMkLst>
          <pc:docMk/>
          <pc:sldMk cId="1959084902" sldId="520"/>
        </pc:sldMkLst>
        <pc:spChg chg="mod">
          <ac:chgData name="Swenson, Jody" userId="f700768a-5749-4e0f-98d7-2b523cc7d418" providerId="ADAL" clId="{45C98FF2-B083-49C2-AC9A-5418D5D9C05F}" dt="2020-10-17T00:21:48.159" v="0"/>
          <ac:spMkLst>
            <pc:docMk/>
            <pc:sldMk cId="1959084902" sldId="520"/>
            <ac:spMk id="2" creationId="{00000000-0000-0000-0000-000000000000}"/>
          </ac:spMkLst>
        </pc:spChg>
        <pc:spChg chg="mod">
          <ac:chgData name="Swenson, Jody" userId="f700768a-5749-4e0f-98d7-2b523cc7d418" providerId="ADAL" clId="{45C98FF2-B083-49C2-AC9A-5418D5D9C05F}" dt="2020-10-17T01:35:48.622" v="771" actId="1036"/>
          <ac:spMkLst>
            <pc:docMk/>
            <pc:sldMk cId="1959084902" sldId="520"/>
            <ac:spMk id="138" creationId="{00000000-0000-0000-0000-000000000000}"/>
          </ac:spMkLst>
        </pc:spChg>
        <pc:picChg chg="mod">
          <ac:chgData name="Swenson, Jody" userId="f700768a-5749-4e0f-98d7-2b523cc7d418" providerId="ADAL" clId="{45C98FF2-B083-49C2-AC9A-5418D5D9C05F}" dt="2020-10-17T01:35:48.622" v="771" actId="1036"/>
          <ac:picMkLst>
            <pc:docMk/>
            <pc:sldMk cId="1959084902" sldId="520"/>
            <ac:picMk id="4" creationId="{E2B81CF9-3CBF-4AF3-A7ED-0AA7088FDA32}"/>
          </ac:picMkLst>
        </pc:picChg>
        <pc:picChg chg="mod">
          <ac:chgData name="Swenson, Jody" userId="f700768a-5749-4e0f-98d7-2b523cc7d418" providerId="ADAL" clId="{45C98FF2-B083-49C2-AC9A-5418D5D9C05F}" dt="2020-10-17T01:35:48.622" v="771" actId="1036"/>
          <ac:picMkLst>
            <pc:docMk/>
            <pc:sldMk cId="1959084902" sldId="520"/>
            <ac:picMk id="6" creationId="{7B35878E-1389-48A9-94E3-EE5E3E75A8DC}"/>
          </ac:picMkLst>
        </pc:picChg>
      </pc:sldChg>
      <pc:sldChg chg="modSp add del mod modAnim modNotes">
        <pc:chgData name="Swenson, Jody" userId="f700768a-5749-4e0f-98d7-2b523cc7d418" providerId="ADAL" clId="{45C98FF2-B083-49C2-AC9A-5418D5D9C05F}" dt="2020-10-21T02:22:25.353" v="4145" actId="20577"/>
        <pc:sldMkLst>
          <pc:docMk/>
          <pc:sldMk cId="2029213207" sldId="521"/>
        </pc:sldMkLst>
        <pc:spChg chg="mod">
          <ac:chgData name="Swenson, Jody" userId="f700768a-5749-4e0f-98d7-2b523cc7d418" providerId="ADAL" clId="{45C98FF2-B083-49C2-AC9A-5418D5D9C05F}" dt="2020-10-17T00:21:48.159" v="0"/>
          <ac:spMkLst>
            <pc:docMk/>
            <pc:sldMk cId="2029213207" sldId="521"/>
            <ac:spMk id="10" creationId="{3F550E6C-338C-4351-9BB2-2F11013E215A}"/>
          </ac:spMkLst>
        </pc:spChg>
        <pc:spChg chg="mod">
          <ac:chgData name="Swenson, Jody" userId="f700768a-5749-4e0f-98d7-2b523cc7d418" providerId="ADAL" clId="{45C98FF2-B083-49C2-AC9A-5418D5D9C05F}" dt="2020-10-21T02:22:25.353" v="4145" actId="20577"/>
          <ac:spMkLst>
            <pc:docMk/>
            <pc:sldMk cId="2029213207" sldId="521"/>
            <ac:spMk id="138" creationId="{00000000-0000-0000-0000-000000000000}"/>
          </ac:spMkLst>
        </pc:spChg>
        <pc:picChg chg="mod">
          <ac:chgData name="Swenson, Jody" userId="f700768a-5749-4e0f-98d7-2b523cc7d418" providerId="ADAL" clId="{45C98FF2-B083-49C2-AC9A-5418D5D9C05F}" dt="2020-10-17T01:37:51.715" v="836" actId="1036"/>
          <ac:picMkLst>
            <pc:docMk/>
            <pc:sldMk cId="2029213207" sldId="521"/>
            <ac:picMk id="3" creationId="{2FFCC686-E724-48DA-8892-7769C02B323A}"/>
          </ac:picMkLst>
        </pc:picChg>
        <pc:picChg chg="mod">
          <ac:chgData name="Swenson, Jody" userId="f700768a-5749-4e0f-98d7-2b523cc7d418" providerId="ADAL" clId="{45C98FF2-B083-49C2-AC9A-5418D5D9C05F}" dt="2020-10-17T01:37:51.715" v="836" actId="1036"/>
          <ac:picMkLst>
            <pc:docMk/>
            <pc:sldMk cId="2029213207" sldId="521"/>
            <ac:picMk id="6" creationId="{7A589EDC-D81E-4F20-BE70-1F4BFAD2D466}"/>
          </ac:picMkLst>
        </pc:picChg>
      </pc:sldChg>
      <pc:sldChg chg="modSp add del mod modAnim modNotes">
        <pc:chgData name="Swenson, Jody" userId="f700768a-5749-4e0f-98d7-2b523cc7d418" providerId="ADAL" clId="{45C98FF2-B083-49C2-AC9A-5418D5D9C05F}" dt="2020-10-21T02:23:10.369" v="4181" actId="20577"/>
        <pc:sldMkLst>
          <pc:docMk/>
          <pc:sldMk cId="1111230356" sldId="522"/>
        </pc:sldMkLst>
        <pc:spChg chg="mod">
          <ac:chgData name="Swenson, Jody" userId="f700768a-5749-4e0f-98d7-2b523cc7d418" providerId="ADAL" clId="{45C98FF2-B083-49C2-AC9A-5418D5D9C05F}" dt="2020-10-17T00:21:48.159" v="0"/>
          <ac:spMkLst>
            <pc:docMk/>
            <pc:sldMk cId="1111230356" sldId="522"/>
            <ac:spMk id="9" creationId="{A495E376-45E0-44B4-AC74-2E1FBF13F250}"/>
          </ac:spMkLst>
        </pc:spChg>
        <pc:spChg chg="mod">
          <ac:chgData name="Swenson, Jody" userId="f700768a-5749-4e0f-98d7-2b523cc7d418" providerId="ADAL" clId="{45C98FF2-B083-49C2-AC9A-5418D5D9C05F}" dt="2020-10-21T02:23:10.369" v="4181" actId="20577"/>
          <ac:spMkLst>
            <pc:docMk/>
            <pc:sldMk cId="1111230356" sldId="522"/>
            <ac:spMk id="138" creationId="{00000000-0000-0000-0000-000000000000}"/>
          </ac:spMkLst>
        </pc:spChg>
        <pc:picChg chg="mod">
          <ac:chgData name="Swenson, Jody" userId="f700768a-5749-4e0f-98d7-2b523cc7d418" providerId="ADAL" clId="{45C98FF2-B083-49C2-AC9A-5418D5D9C05F}" dt="2020-10-17T01:40:00.054" v="873" actId="1037"/>
          <ac:picMkLst>
            <pc:docMk/>
            <pc:sldMk cId="1111230356" sldId="522"/>
            <ac:picMk id="6" creationId="{6DAFCB81-D463-4A49-9FA9-ED6462D11899}"/>
          </ac:picMkLst>
        </pc:picChg>
        <pc:picChg chg="mod">
          <ac:chgData name="Swenson, Jody" userId="f700768a-5749-4e0f-98d7-2b523cc7d418" providerId="ADAL" clId="{45C98FF2-B083-49C2-AC9A-5418D5D9C05F}" dt="2020-10-17T01:40:00.054" v="873" actId="1037"/>
          <ac:picMkLst>
            <pc:docMk/>
            <pc:sldMk cId="1111230356" sldId="522"/>
            <ac:picMk id="10" creationId="{354FE3BE-715A-4A31-BC87-5E49399B767F}"/>
          </ac:picMkLst>
        </pc:picChg>
      </pc:sldChg>
      <pc:sldChg chg="add del ord">
        <pc:chgData name="Swenson, Jody" userId="f700768a-5749-4e0f-98d7-2b523cc7d418" providerId="ADAL" clId="{45C98FF2-B083-49C2-AC9A-5418D5D9C05F}" dt="2020-11-16T20:18:50.608" v="17061" actId="2696"/>
        <pc:sldMkLst>
          <pc:docMk/>
          <pc:sldMk cId="3564559056" sldId="523"/>
        </pc:sldMkLst>
      </pc:sldChg>
      <pc:sldChg chg="modSp del mod modNotes">
        <pc:chgData name="Swenson, Jody" userId="f700768a-5749-4e0f-98d7-2b523cc7d418" providerId="ADAL" clId="{45C98FF2-B083-49C2-AC9A-5418D5D9C05F}" dt="2020-10-23T02:39:44.200" v="4777" actId="2696"/>
        <pc:sldMkLst>
          <pc:docMk/>
          <pc:sldMk cId="3717028773" sldId="523"/>
        </pc:sldMkLst>
        <pc:spChg chg="mod">
          <ac:chgData name="Swenson, Jody" userId="f700768a-5749-4e0f-98d7-2b523cc7d418" providerId="ADAL" clId="{45C98FF2-B083-49C2-AC9A-5418D5D9C05F}" dt="2020-10-17T00:21:48.159" v="0"/>
          <ac:spMkLst>
            <pc:docMk/>
            <pc:sldMk cId="3717028773" sldId="523"/>
            <ac:spMk id="2" creationId="{00000000-0000-0000-0000-000000000000}"/>
          </ac:spMkLst>
        </pc:spChg>
        <pc:spChg chg="mod">
          <ac:chgData name="Swenson, Jody" userId="f700768a-5749-4e0f-98d7-2b523cc7d418" providerId="ADAL" clId="{45C98FF2-B083-49C2-AC9A-5418D5D9C05F}" dt="2020-10-17T23:18:59.411" v="1093" actId="14100"/>
          <ac:spMkLst>
            <pc:docMk/>
            <pc:sldMk cId="3717028773" sldId="523"/>
            <ac:spMk id="11" creationId="{00000000-0000-0000-0000-000000000000}"/>
          </ac:spMkLst>
        </pc:spChg>
        <pc:picChg chg="mod">
          <ac:chgData name="Swenson, Jody" userId="f700768a-5749-4e0f-98d7-2b523cc7d418" providerId="ADAL" clId="{45C98FF2-B083-49C2-AC9A-5418D5D9C05F}" dt="2020-10-17T00:21:48.159" v="0"/>
          <ac:picMkLst>
            <pc:docMk/>
            <pc:sldMk cId="3717028773" sldId="523"/>
            <ac:picMk id="7" creationId="{0A5E3542-13A0-461B-8C14-7726A29861F7}"/>
          </ac:picMkLst>
        </pc:picChg>
        <pc:picChg chg="mod">
          <ac:chgData name="Swenson, Jody" userId="f700768a-5749-4e0f-98d7-2b523cc7d418" providerId="ADAL" clId="{45C98FF2-B083-49C2-AC9A-5418D5D9C05F}" dt="2020-10-17T23:19:02.674" v="1094" actId="1076"/>
          <ac:picMkLst>
            <pc:docMk/>
            <pc:sldMk cId="3717028773" sldId="523"/>
            <ac:picMk id="8" creationId="{603E6D0F-4049-4C3B-A329-30F92D1F6089}"/>
          </ac:picMkLst>
        </pc:picChg>
      </pc:sldChg>
      <pc:sldChg chg="add">
        <pc:chgData name="Swenson, Jody" userId="f700768a-5749-4e0f-98d7-2b523cc7d418" providerId="ADAL" clId="{45C98FF2-B083-49C2-AC9A-5418D5D9C05F}" dt="2020-11-16T20:19:02.425" v="17062"/>
        <pc:sldMkLst>
          <pc:docMk/>
          <pc:sldMk cId="3734796257" sldId="523"/>
        </pc:sldMkLst>
      </pc:sldChg>
      <pc:sldChg chg="modSp del mod modNotes">
        <pc:chgData name="Swenson, Jody" userId="f700768a-5749-4e0f-98d7-2b523cc7d418" providerId="ADAL" clId="{45C98FF2-B083-49C2-AC9A-5418D5D9C05F}" dt="2020-10-23T02:39:44.200" v="4777" actId="2696"/>
        <pc:sldMkLst>
          <pc:docMk/>
          <pc:sldMk cId="1398437104" sldId="538"/>
        </pc:sldMkLst>
        <pc:spChg chg="mod">
          <ac:chgData name="Swenson, Jody" userId="f700768a-5749-4e0f-98d7-2b523cc7d418" providerId="ADAL" clId="{45C98FF2-B083-49C2-AC9A-5418D5D9C05F}" dt="2020-10-17T00:21:48.159" v="0"/>
          <ac:spMkLst>
            <pc:docMk/>
            <pc:sldMk cId="1398437104" sldId="538"/>
            <ac:spMk id="2" creationId="{00000000-0000-0000-0000-000000000000}"/>
          </ac:spMkLst>
        </pc:spChg>
        <pc:spChg chg="mod">
          <ac:chgData name="Swenson, Jody" userId="f700768a-5749-4e0f-98d7-2b523cc7d418" providerId="ADAL" clId="{45C98FF2-B083-49C2-AC9A-5418D5D9C05F}" dt="2020-10-17T23:19:37.832" v="1101" actId="14100"/>
          <ac:spMkLst>
            <pc:docMk/>
            <pc:sldMk cId="1398437104" sldId="538"/>
            <ac:spMk id="11" creationId="{00000000-0000-0000-0000-000000000000}"/>
          </ac:spMkLst>
        </pc:spChg>
        <pc:picChg chg="mod">
          <ac:chgData name="Swenson, Jody" userId="f700768a-5749-4e0f-98d7-2b523cc7d418" providerId="ADAL" clId="{45C98FF2-B083-49C2-AC9A-5418D5D9C05F}" dt="2020-10-17T23:19:40.324" v="1102" actId="1076"/>
          <ac:picMkLst>
            <pc:docMk/>
            <pc:sldMk cId="1398437104" sldId="538"/>
            <ac:picMk id="7" creationId="{00000000-0000-0000-0000-000000000000}"/>
          </ac:picMkLst>
        </pc:picChg>
      </pc:sldChg>
      <pc:sldChg chg="add">
        <pc:chgData name="Swenson, Jody" userId="f700768a-5749-4e0f-98d7-2b523cc7d418" providerId="ADAL" clId="{45C98FF2-B083-49C2-AC9A-5418D5D9C05F}" dt="2020-10-23T02:39:47.146" v="4778"/>
        <pc:sldMkLst>
          <pc:docMk/>
          <pc:sldMk cId="2686672414" sldId="538"/>
        </pc:sldMkLst>
      </pc:sldChg>
      <pc:sldChg chg="modSp del mod modNotes">
        <pc:chgData name="Swenson, Jody" userId="f700768a-5749-4e0f-98d7-2b523cc7d418" providerId="ADAL" clId="{45C98FF2-B083-49C2-AC9A-5418D5D9C05F}" dt="2020-10-23T02:39:44.200" v="4777" actId="2696"/>
        <pc:sldMkLst>
          <pc:docMk/>
          <pc:sldMk cId="753953206" sldId="544"/>
        </pc:sldMkLst>
        <pc:spChg chg="mod">
          <ac:chgData name="Swenson, Jody" userId="f700768a-5749-4e0f-98d7-2b523cc7d418" providerId="ADAL" clId="{45C98FF2-B083-49C2-AC9A-5418D5D9C05F}" dt="2020-10-17T00:21:48.159" v="0"/>
          <ac:spMkLst>
            <pc:docMk/>
            <pc:sldMk cId="753953206" sldId="544"/>
            <ac:spMk id="2" creationId="{00000000-0000-0000-0000-000000000000}"/>
          </ac:spMkLst>
        </pc:spChg>
        <pc:spChg chg="mod">
          <ac:chgData name="Swenson, Jody" userId="f700768a-5749-4e0f-98d7-2b523cc7d418" providerId="ADAL" clId="{45C98FF2-B083-49C2-AC9A-5418D5D9C05F}" dt="2020-10-17T23:19:50.733" v="1104" actId="14100"/>
          <ac:spMkLst>
            <pc:docMk/>
            <pc:sldMk cId="753953206" sldId="544"/>
            <ac:spMk id="11" creationId="{00000000-0000-0000-0000-000000000000}"/>
          </ac:spMkLst>
        </pc:spChg>
        <pc:picChg chg="mod">
          <ac:chgData name="Swenson, Jody" userId="f700768a-5749-4e0f-98d7-2b523cc7d418" providerId="ADAL" clId="{45C98FF2-B083-49C2-AC9A-5418D5D9C05F}" dt="2020-10-17T23:19:57.151" v="1106" actId="1076"/>
          <ac:picMkLst>
            <pc:docMk/>
            <pc:sldMk cId="753953206" sldId="544"/>
            <ac:picMk id="4" creationId="{00000000-0000-0000-0000-000000000000}"/>
          </ac:picMkLst>
        </pc:picChg>
      </pc:sldChg>
      <pc:sldChg chg="add">
        <pc:chgData name="Swenson, Jody" userId="f700768a-5749-4e0f-98d7-2b523cc7d418" providerId="ADAL" clId="{45C98FF2-B083-49C2-AC9A-5418D5D9C05F}" dt="2020-10-23T02:39:47.146" v="4778"/>
        <pc:sldMkLst>
          <pc:docMk/>
          <pc:sldMk cId="2959303362" sldId="544"/>
        </pc:sldMkLst>
      </pc:sldChg>
      <pc:sldChg chg="modSp add del mod ord modAnim modNotes">
        <pc:chgData name="Swenson, Jody" userId="f700768a-5749-4e0f-98d7-2b523cc7d418" providerId="ADAL" clId="{45C98FF2-B083-49C2-AC9A-5418D5D9C05F}" dt="2020-11-11T18:11:28.246" v="17040"/>
        <pc:sldMkLst>
          <pc:docMk/>
          <pc:sldMk cId="308024605" sldId="545"/>
        </pc:sldMkLst>
        <pc:spChg chg="mod">
          <ac:chgData name="Swenson, Jody" userId="f700768a-5749-4e0f-98d7-2b523cc7d418" providerId="ADAL" clId="{45C98FF2-B083-49C2-AC9A-5418D5D9C05F}" dt="2020-10-17T00:21:48.159" v="0"/>
          <ac:spMkLst>
            <pc:docMk/>
            <pc:sldMk cId="308024605" sldId="545"/>
            <ac:spMk id="2" creationId="{00000000-0000-0000-0000-000000000000}"/>
          </ac:spMkLst>
        </pc:spChg>
        <pc:spChg chg="mod">
          <ac:chgData name="Swenson, Jody" userId="f700768a-5749-4e0f-98d7-2b523cc7d418" providerId="ADAL" clId="{45C98FF2-B083-49C2-AC9A-5418D5D9C05F}" dt="2020-10-28T20:08:29.095" v="15366" actId="20577"/>
          <ac:spMkLst>
            <pc:docMk/>
            <pc:sldMk cId="308024605" sldId="545"/>
            <ac:spMk id="11" creationId="{00000000-0000-0000-0000-000000000000}"/>
          </ac:spMkLst>
        </pc:spChg>
        <pc:picChg chg="mod">
          <ac:chgData name="Swenson, Jody" userId="f700768a-5749-4e0f-98d7-2b523cc7d418" providerId="ADAL" clId="{45C98FF2-B083-49C2-AC9A-5418D5D9C05F}" dt="2020-10-17T00:21:48.159" v="0"/>
          <ac:picMkLst>
            <pc:docMk/>
            <pc:sldMk cId="308024605" sldId="545"/>
            <ac:picMk id="5" creationId="{11E2F818-A5C0-4E95-AAE5-4CDB36A75825}"/>
          </ac:picMkLst>
        </pc:picChg>
      </pc:sldChg>
      <pc:sldChg chg="add del">
        <pc:chgData name="Swenson, Jody" userId="f700768a-5749-4e0f-98d7-2b523cc7d418" providerId="ADAL" clId="{45C98FF2-B083-49C2-AC9A-5418D5D9C05F}" dt="2020-10-23T03:05:09.079" v="4788" actId="47"/>
        <pc:sldMkLst>
          <pc:docMk/>
          <pc:sldMk cId="3072822404" sldId="546"/>
        </pc:sldMkLst>
      </pc:sldChg>
      <pc:sldChg chg="modSp del mod modNotes">
        <pc:chgData name="Swenson, Jody" userId="f700768a-5749-4e0f-98d7-2b523cc7d418" providerId="ADAL" clId="{45C98FF2-B083-49C2-AC9A-5418D5D9C05F}" dt="2020-10-23T02:39:44.200" v="4777" actId="2696"/>
        <pc:sldMkLst>
          <pc:docMk/>
          <pc:sldMk cId="3613106380" sldId="546"/>
        </pc:sldMkLst>
        <pc:spChg chg="mod">
          <ac:chgData name="Swenson, Jody" userId="f700768a-5749-4e0f-98d7-2b523cc7d418" providerId="ADAL" clId="{45C98FF2-B083-49C2-AC9A-5418D5D9C05F}" dt="2020-10-17T00:21:48.159" v="0"/>
          <ac:spMkLst>
            <pc:docMk/>
            <pc:sldMk cId="3613106380" sldId="546"/>
            <ac:spMk id="2" creationId="{00000000-0000-0000-0000-000000000000}"/>
          </ac:spMkLst>
        </pc:spChg>
        <pc:spChg chg="mod">
          <ac:chgData name="Swenson, Jody" userId="f700768a-5749-4e0f-98d7-2b523cc7d418" providerId="ADAL" clId="{45C98FF2-B083-49C2-AC9A-5418D5D9C05F}" dt="2020-10-17T23:18:46.558" v="1090" actId="14100"/>
          <ac:spMkLst>
            <pc:docMk/>
            <pc:sldMk cId="3613106380" sldId="546"/>
            <ac:spMk id="11" creationId="{00000000-0000-0000-0000-000000000000}"/>
          </ac:spMkLst>
        </pc:spChg>
        <pc:picChg chg="mod">
          <ac:chgData name="Swenson, Jody" userId="f700768a-5749-4e0f-98d7-2b523cc7d418" providerId="ADAL" clId="{45C98FF2-B083-49C2-AC9A-5418D5D9C05F}" dt="2020-10-17T23:18:48.992" v="1091" actId="1076"/>
          <ac:picMkLst>
            <pc:docMk/>
            <pc:sldMk cId="3613106380" sldId="546"/>
            <ac:picMk id="4" creationId="{32C58A37-0163-42E9-A422-140EFF694E8E}"/>
          </ac:picMkLst>
        </pc:picChg>
      </pc:sldChg>
      <pc:sldChg chg="addSp delSp modSp mod modNotes">
        <pc:chgData name="Swenson, Jody" userId="f700768a-5749-4e0f-98d7-2b523cc7d418" providerId="ADAL" clId="{45C98FF2-B083-49C2-AC9A-5418D5D9C05F}" dt="2020-10-17T23:45:26.853" v="1295" actId="20577"/>
        <pc:sldMkLst>
          <pc:docMk/>
          <pc:sldMk cId="1773367910" sldId="547"/>
        </pc:sldMkLst>
        <pc:spChg chg="mod">
          <ac:chgData name="Swenson, Jody" userId="f700768a-5749-4e0f-98d7-2b523cc7d418" providerId="ADAL" clId="{45C98FF2-B083-49C2-AC9A-5418D5D9C05F}" dt="2020-10-17T00:50:28.789" v="206" actId="255"/>
          <ac:spMkLst>
            <pc:docMk/>
            <pc:sldMk cId="1773367910" sldId="547"/>
            <ac:spMk id="2" creationId="{00000000-0000-0000-0000-000000000000}"/>
          </ac:spMkLst>
        </pc:spChg>
        <pc:spChg chg="mod">
          <ac:chgData name="Swenson, Jody" userId="f700768a-5749-4e0f-98d7-2b523cc7d418" providerId="ADAL" clId="{45C98FF2-B083-49C2-AC9A-5418D5D9C05F}" dt="2020-10-17T23:45:26.853" v="1295" actId="20577"/>
          <ac:spMkLst>
            <pc:docMk/>
            <pc:sldMk cId="1773367910" sldId="547"/>
            <ac:spMk id="138" creationId="{00000000-0000-0000-0000-000000000000}"/>
          </ac:spMkLst>
        </pc:spChg>
        <pc:picChg chg="mod">
          <ac:chgData name="Swenson, Jody" userId="f700768a-5749-4e0f-98d7-2b523cc7d418" providerId="ADAL" clId="{45C98FF2-B083-49C2-AC9A-5418D5D9C05F}" dt="2020-10-17T00:50:08.878" v="205" actId="1035"/>
          <ac:picMkLst>
            <pc:docMk/>
            <pc:sldMk cId="1773367910" sldId="547"/>
            <ac:picMk id="3" creationId="{00E2F37D-5F97-485A-8DB8-1A673FFBBBAA}"/>
          </ac:picMkLst>
        </pc:picChg>
        <pc:picChg chg="add del mod">
          <ac:chgData name="Swenson, Jody" userId="f700768a-5749-4e0f-98d7-2b523cc7d418" providerId="ADAL" clId="{45C98FF2-B083-49C2-AC9A-5418D5D9C05F}" dt="2020-10-17T23:42:42.561" v="1152" actId="478"/>
          <ac:picMkLst>
            <pc:docMk/>
            <pc:sldMk cId="1773367910" sldId="547"/>
            <ac:picMk id="5" creationId="{0A374FF8-DC78-4AD0-913C-481B6FD36D7D}"/>
          </ac:picMkLst>
        </pc:picChg>
        <pc:picChg chg="add mod">
          <ac:chgData name="Swenson, Jody" userId="f700768a-5749-4e0f-98d7-2b523cc7d418" providerId="ADAL" clId="{45C98FF2-B083-49C2-AC9A-5418D5D9C05F}" dt="2020-10-17T23:43:08.428" v="1161" actId="1076"/>
          <ac:picMkLst>
            <pc:docMk/>
            <pc:sldMk cId="1773367910" sldId="547"/>
            <ac:picMk id="6" creationId="{CEBA530D-517E-4240-963F-F706A7E682C8}"/>
          </ac:picMkLst>
        </pc:picChg>
        <pc:picChg chg="del mod">
          <ac:chgData name="Swenson, Jody" userId="f700768a-5749-4e0f-98d7-2b523cc7d418" providerId="ADAL" clId="{45C98FF2-B083-49C2-AC9A-5418D5D9C05F}" dt="2020-10-17T01:09:58.312" v="249" actId="478"/>
          <ac:picMkLst>
            <pc:docMk/>
            <pc:sldMk cId="1773367910" sldId="547"/>
            <ac:picMk id="7" creationId="{AFA05B3D-6157-4B57-A94E-2DE962E4611A}"/>
          </ac:picMkLst>
        </pc:picChg>
      </pc:sldChg>
      <pc:sldChg chg="modSp add mod ord modAnim">
        <pc:chgData name="Swenson, Jody" userId="f700768a-5749-4e0f-98d7-2b523cc7d418" providerId="ADAL" clId="{45C98FF2-B083-49C2-AC9A-5418D5D9C05F}" dt="2020-10-25T00:04:07.729" v="13339"/>
        <pc:sldMkLst>
          <pc:docMk/>
          <pc:sldMk cId="2767674108" sldId="548"/>
        </pc:sldMkLst>
        <pc:spChg chg="mod">
          <ac:chgData name="Swenson, Jody" userId="f700768a-5749-4e0f-98d7-2b523cc7d418" providerId="ADAL" clId="{45C98FF2-B083-49C2-AC9A-5418D5D9C05F}" dt="2020-10-17T23:23:22.236" v="1150" actId="14100"/>
          <ac:spMkLst>
            <pc:docMk/>
            <pc:sldMk cId="2767674108" sldId="548"/>
            <ac:spMk id="2" creationId="{00000000-0000-0000-0000-000000000000}"/>
          </ac:spMkLst>
        </pc:spChg>
        <pc:spChg chg="mod">
          <ac:chgData name="Swenson, Jody" userId="f700768a-5749-4e0f-98d7-2b523cc7d418" providerId="ADAL" clId="{45C98FF2-B083-49C2-AC9A-5418D5D9C05F}" dt="2020-10-24T22:41:37.442" v="13305" actId="20577"/>
          <ac:spMkLst>
            <pc:docMk/>
            <pc:sldMk cId="2767674108" sldId="548"/>
            <ac:spMk id="11" creationId="{00000000-0000-0000-0000-000000000000}"/>
          </ac:spMkLst>
        </pc:spChg>
        <pc:picChg chg="mod">
          <ac:chgData name="Swenson, Jody" userId="f700768a-5749-4e0f-98d7-2b523cc7d418" providerId="ADAL" clId="{45C98FF2-B083-49C2-AC9A-5418D5D9C05F}" dt="2020-10-17T23:22:58.733" v="1148" actId="1036"/>
          <ac:picMkLst>
            <pc:docMk/>
            <pc:sldMk cId="2767674108" sldId="548"/>
            <ac:picMk id="5" creationId="{CA4DB3C8-F731-4190-B97B-EC41B9EB73D7}"/>
          </ac:picMkLst>
        </pc:picChg>
      </pc:sldChg>
      <pc:sldChg chg="addSp delSp modSp add mod modAnim">
        <pc:chgData name="Swenson, Jody" userId="f700768a-5749-4e0f-98d7-2b523cc7d418" providerId="ADAL" clId="{45C98FF2-B083-49C2-AC9A-5418D5D9C05F}" dt="2020-10-28T20:13:25.164" v="15372"/>
        <pc:sldMkLst>
          <pc:docMk/>
          <pc:sldMk cId="3564223762" sldId="549"/>
        </pc:sldMkLst>
        <pc:spChg chg="mod">
          <ac:chgData name="Swenson, Jody" userId="f700768a-5749-4e0f-98d7-2b523cc7d418" providerId="ADAL" clId="{45C98FF2-B083-49C2-AC9A-5418D5D9C05F}" dt="2020-10-24T20:38:56.189" v="12424" actId="20577"/>
          <ac:spMkLst>
            <pc:docMk/>
            <pc:sldMk cId="3564223762" sldId="549"/>
            <ac:spMk id="5" creationId="{38B3DE52-92CD-464F-AB1D-8BC60AB65411}"/>
          </ac:spMkLst>
        </pc:spChg>
        <pc:spChg chg="add del mod">
          <ac:chgData name="Swenson, Jody" userId="f700768a-5749-4e0f-98d7-2b523cc7d418" providerId="ADAL" clId="{45C98FF2-B083-49C2-AC9A-5418D5D9C05F}" dt="2020-10-24T20:25:44.479" v="11321" actId="478"/>
          <ac:spMkLst>
            <pc:docMk/>
            <pc:sldMk cId="3564223762" sldId="549"/>
            <ac:spMk id="18" creationId="{7ED3EBEB-4730-48AB-8931-B3CE1455E465}"/>
          </ac:spMkLst>
        </pc:spChg>
        <pc:spChg chg="mod">
          <ac:chgData name="Swenson, Jody" userId="f700768a-5749-4e0f-98d7-2b523cc7d418" providerId="ADAL" clId="{45C98FF2-B083-49C2-AC9A-5418D5D9C05F}" dt="2020-10-24T20:38:35.085" v="12420" actId="1035"/>
          <ac:spMkLst>
            <pc:docMk/>
            <pc:sldMk cId="3564223762" sldId="549"/>
            <ac:spMk id="19" creationId="{FD197279-558E-4046-A04A-5B66552BD490}"/>
          </ac:spMkLst>
        </pc:spChg>
        <pc:spChg chg="mod">
          <ac:chgData name="Swenson, Jody" userId="f700768a-5749-4e0f-98d7-2b523cc7d418" providerId="ADAL" clId="{45C98FF2-B083-49C2-AC9A-5418D5D9C05F}" dt="2020-10-24T20:38:35.085" v="12420" actId="1035"/>
          <ac:spMkLst>
            <pc:docMk/>
            <pc:sldMk cId="3564223762" sldId="549"/>
            <ac:spMk id="23" creationId="{E5FEE630-BC76-4120-A1A0-5EB058BC734C}"/>
          </ac:spMkLst>
        </pc:spChg>
        <pc:spChg chg="mod">
          <ac:chgData name="Swenson, Jody" userId="f700768a-5749-4e0f-98d7-2b523cc7d418" providerId="ADAL" clId="{45C98FF2-B083-49C2-AC9A-5418D5D9C05F}" dt="2020-10-24T20:38:35.085" v="12420" actId="1035"/>
          <ac:spMkLst>
            <pc:docMk/>
            <pc:sldMk cId="3564223762" sldId="549"/>
            <ac:spMk id="50" creationId="{746A505E-7FAC-49B5-B09B-604C40145548}"/>
          </ac:spMkLst>
        </pc:spChg>
        <pc:spChg chg="mod">
          <ac:chgData name="Swenson, Jody" userId="f700768a-5749-4e0f-98d7-2b523cc7d418" providerId="ADAL" clId="{45C98FF2-B083-49C2-AC9A-5418D5D9C05F}" dt="2020-10-24T20:38:35.085" v="12420" actId="1035"/>
          <ac:spMkLst>
            <pc:docMk/>
            <pc:sldMk cId="3564223762" sldId="549"/>
            <ac:spMk id="51" creationId="{10CDF614-F654-48E7-AA29-D2797A510EF4}"/>
          </ac:spMkLst>
        </pc:spChg>
        <pc:spChg chg="mod">
          <ac:chgData name="Swenson, Jody" userId="f700768a-5749-4e0f-98d7-2b523cc7d418" providerId="ADAL" clId="{45C98FF2-B083-49C2-AC9A-5418D5D9C05F}" dt="2020-10-24T20:38:35.085" v="12420" actId="1035"/>
          <ac:spMkLst>
            <pc:docMk/>
            <pc:sldMk cId="3564223762" sldId="549"/>
            <ac:spMk id="52" creationId="{64EE0D71-9B7F-4DC0-B7DE-41F15A218921}"/>
          </ac:spMkLst>
        </pc:spChg>
        <pc:spChg chg="mod">
          <ac:chgData name="Swenson, Jody" userId="f700768a-5749-4e0f-98d7-2b523cc7d418" providerId="ADAL" clId="{45C98FF2-B083-49C2-AC9A-5418D5D9C05F}" dt="2020-10-24T20:38:35.085" v="12420" actId="1035"/>
          <ac:spMkLst>
            <pc:docMk/>
            <pc:sldMk cId="3564223762" sldId="549"/>
            <ac:spMk id="55" creationId="{316AEF41-A9E7-416B-8ADC-CCC07E8293B7}"/>
          </ac:spMkLst>
        </pc:spChg>
        <pc:picChg chg="mod">
          <ac:chgData name="Swenson, Jody" userId="f700768a-5749-4e0f-98d7-2b523cc7d418" providerId="ADAL" clId="{45C98FF2-B083-49C2-AC9A-5418D5D9C05F}" dt="2020-10-24T20:38:35.085" v="12420" actId="1035"/>
          <ac:picMkLst>
            <pc:docMk/>
            <pc:sldMk cId="3564223762" sldId="549"/>
            <ac:picMk id="47" creationId="{6BCD7EA6-5F5C-469C-8E4F-457659597339}"/>
          </ac:picMkLst>
        </pc:picChg>
        <pc:cxnChg chg="add del mod">
          <ac:chgData name="Swenson, Jody" userId="f700768a-5749-4e0f-98d7-2b523cc7d418" providerId="ADAL" clId="{45C98FF2-B083-49C2-AC9A-5418D5D9C05F}" dt="2020-10-24T20:25:46.839" v="11323" actId="478"/>
          <ac:cxnSpMkLst>
            <pc:docMk/>
            <pc:sldMk cId="3564223762" sldId="549"/>
            <ac:cxnSpMk id="15" creationId="{49268715-D5A8-4BB9-A36C-A1EDEF86E226}"/>
          </ac:cxnSpMkLst>
        </pc:cxnChg>
        <pc:cxnChg chg="add del mod">
          <ac:chgData name="Swenson, Jody" userId="f700768a-5749-4e0f-98d7-2b523cc7d418" providerId="ADAL" clId="{45C98FF2-B083-49C2-AC9A-5418D5D9C05F}" dt="2020-10-24T20:25:45.750" v="11322" actId="478"/>
          <ac:cxnSpMkLst>
            <pc:docMk/>
            <pc:sldMk cId="3564223762" sldId="549"/>
            <ac:cxnSpMk id="17" creationId="{3480AE17-676B-4D5D-B7AF-87232ADE0759}"/>
          </ac:cxnSpMkLst>
        </pc:cxnChg>
        <pc:cxnChg chg="mod">
          <ac:chgData name="Swenson, Jody" userId="f700768a-5749-4e0f-98d7-2b523cc7d418" providerId="ADAL" clId="{45C98FF2-B083-49C2-AC9A-5418D5D9C05F}" dt="2020-10-24T20:38:35.085" v="12420" actId="1035"/>
          <ac:cxnSpMkLst>
            <pc:docMk/>
            <pc:sldMk cId="3564223762" sldId="549"/>
            <ac:cxnSpMk id="20" creationId="{219043CD-6874-45E3-A325-304EB7DC54FA}"/>
          </ac:cxnSpMkLst>
        </pc:cxnChg>
        <pc:cxnChg chg="mod">
          <ac:chgData name="Swenson, Jody" userId="f700768a-5749-4e0f-98d7-2b523cc7d418" providerId="ADAL" clId="{45C98FF2-B083-49C2-AC9A-5418D5D9C05F}" dt="2020-10-24T20:38:35.085" v="12420" actId="1035"/>
          <ac:cxnSpMkLst>
            <pc:docMk/>
            <pc:sldMk cId="3564223762" sldId="549"/>
            <ac:cxnSpMk id="25" creationId="{D072DFA0-134F-45BC-9524-D03D51070134}"/>
          </ac:cxnSpMkLst>
        </pc:cxnChg>
        <pc:cxnChg chg="mod">
          <ac:chgData name="Swenson, Jody" userId="f700768a-5749-4e0f-98d7-2b523cc7d418" providerId="ADAL" clId="{45C98FF2-B083-49C2-AC9A-5418D5D9C05F}" dt="2020-10-24T20:38:35.085" v="12420" actId="1035"/>
          <ac:cxnSpMkLst>
            <pc:docMk/>
            <pc:sldMk cId="3564223762" sldId="549"/>
            <ac:cxnSpMk id="48" creationId="{08C8C271-EFF2-4A38-9D62-10FAFC69B099}"/>
          </ac:cxnSpMkLst>
        </pc:cxnChg>
        <pc:cxnChg chg="mod">
          <ac:chgData name="Swenson, Jody" userId="f700768a-5749-4e0f-98d7-2b523cc7d418" providerId="ADAL" clId="{45C98FF2-B083-49C2-AC9A-5418D5D9C05F}" dt="2020-10-24T20:38:35.085" v="12420" actId="1035"/>
          <ac:cxnSpMkLst>
            <pc:docMk/>
            <pc:sldMk cId="3564223762" sldId="549"/>
            <ac:cxnSpMk id="49" creationId="{E2929BF5-B9EA-42CA-86D1-729238F7D14B}"/>
          </ac:cxnSpMkLst>
        </pc:cxnChg>
      </pc:sldChg>
      <pc:sldChg chg="addSp delSp modSp add mod modAnim">
        <pc:chgData name="Swenson, Jody" userId="f700768a-5749-4e0f-98d7-2b523cc7d418" providerId="ADAL" clId="{45C98FF2-B083-49C2-AC9A-5418D5D9C05F}" dt="2020-10-28T20:07:30.479" v="15361" actId="20577"/>
        <pc:sldMkLst>
          <pc:docMk/>
          <pc:sldMk cId="4105046759" sldId="550"/>
        </pc:sldMkLst>
        <pc:spChg chg="mod">
          <ac:chgData name="Swenson, Jody" userId="f700768a-5749-4e0f-98d7-2b523cc7d418" providerId="ADAL" clId="{45C98FF2-B083-49C2-AC9A-5418D5D9C05F}" dt="2020-10-20T02:53:10.588" v="3605" actId="1076"/>
          <ac:spMkLst>
            <pc:docMk/>
            <pc:sldMk cId="4105046759" sldId="550"/>
            <ac:spMk id="2" creationId="{00000000-0000-0000-0000-000000000000}"/>
          </ac:spMkLst>
        </pc:spChg>
        <pc:spChg chg="mod">
          <ac:chgData name="Swenson, Jody" userId="f700768a-5749-4e0f-98d7-2b523cc7d418" providerId="ADAL" clId="{45C98FF2-B083-49C2-AC9A-5418D5D9C05F}" dt="2020-10-28T20:07:30.479" v="15361" actId="20577"/>
          <ac:spMkLst>
            <pc:docMk/>
            <pc:sldMk cId="4105046759" sldId="550"/>
            <ac:spMk id="138" creationId="{00000000-0000-0000-0000-000000000000}"/>
          </ac:spMkLst>
        </pc:spChg>
        <pc:picChg chg="del">
          <ac:chgData name="Swenson, Jody" userId="f700768a-5749-4e0f-98d7-2b523cc7d418" providerId="ADAL" clId="{45C98FF2-B083-49C2-AC9A-5418D5D9C05F}" dt="2020-10-20T02:51:25.079" v="3547" actId="478"/>
          <ac:picMkLst>
            <pc:docMk/>
            <pc:sldMk cId="4105046759" sldId="550"/>
            <ac:picMk id="3" creationId="{00E2F37D-5F97-485A-8DB8-1A673FFBBBAA}"/>
          </ac:picMkLst>
        </pc:picChg>
        <pc:picChg chg="add mod">
          <ac:chgData name="Swenson, Jody" userId="f700768a-5749-4e0f-98d7-2b523cc7d418" providerId="ADAL" clId="{45C98FF2-B083-49C2-AC9A-5418D5D9C05F}" dt="2020-10-25T00:21:02.144" v="13987" actId="1036"/>
          <ac:picMkLst>
            <pc:docMk/>
            <pc:sldMk cId="4105046759" sldId="550"/>
            <ac:picMk id="5" creationId="{AB6FC7BC-B870-4918-B884-84AEC31C9D48}"/>
          </ac:picMkLst>
        </pc:picChg>
        <pc:picChg chg="del">
          <ac:chgData name="Swenson, Jody" userId="f700768a-5749-4e0f-98d7-2b523cc7d418" providerId="ADAL" clId="{45C98FF2-B083-49C2-AC9A-5418D5D9C05F}" dt="2020-10-20T02:47:13.928" v="3456" actId="478"/>
          <ac:picMkLst>
            <pc:docMk/>
            <pc:sldMk cId="4105046759" sldId="550"/>
            <ac:picMk id="6" creationId="{CEBA530D-517E-4240-963F-F706A7E682C8}"/>
          </ac:picMkLst>
        </pc:picChg>
      </pc:sldChg>
      <pc:sldChg chg="add del">
        <pc:chgData name="Swenson, Jody" userId="f700768a-5749-4e0f-98d7-2b523cc7d418" providerId="ADAL" clId="{45C98FF2-B083-49C2-AC9A-5418D5D9C05F}" dt="2020-10-20T03:00:17.337" v="3680" actId="47"/>
        <pc:sldMkLst>
          <pc:docMk/>
          <pc:sldMk cId="524698001" sldId="567"/>
        </pc:sldMkLst>
      </pc:sldChg>
      <pc:sldChg chg="addSp delSp modSp add mod ord modAnim">
        <pc:chgData name="Swenson, Jody" userId="f700768a-5749-4e0f-98d7-2b523cc7d418" providerId="ADAL" clId="{45C98FF2-B083-49C2-AC9A-5418D5D9C05F}" dt="2020-10-24T22:54:18.845" v="13323" actId="1036"/>
        <pc:sldMkLst>
          <pc:docMk/>
          <pc:sldMk cId="4211840040" sldId="568"/>
        </pc:sldMkLst>
        <pc:spChg chg="mod">
          <ac:chgData name="Swenson, Jody" userId="f700768a-5749-4e0f-98d7-2b523cc7d418" providerId="ADAL" clId="{45C98FF2-B083-49C2-AC9A-5418D5D9C05F}" dt="2020-10-23T16:51:16.584" v="8227" actId="1038"/>
          <ac:spMkLst>
            <pc:docMk/>
            <pc:sldMk cId="4211840040" sldId="568"/>
            <ac:spMk id="2" creationId="{00000000-0000-0000-0000-000000000000}"/>
          </ac:spMkLst>
        </pc:spChg>
        <pc:spChg chg="mod">
          <ac:chgData name="Swenson, Jody" userId="f700768a-5749-4e0f-98d7-2b523cc7d418" providerId="ADAL" clId="{45C98FF2-B083-49C2-AC9A-5418D5D9C05F}" dt="2020-10-23T21:49:04.996" v="9576" actId="6549"/>
          <ac:spMkLst>
            <pc:docMk/>
            <pc:sldMk cId="4211840040" sldId="568"/>
            <ac:spMk id="10" creationId="{00000000-0000-0000-0000-000000000000}"/>
          </ac:spMkLst>
        </pc:spChg>
        <pc:picChg chg="add del mod">
          <ac:chgData name="Swenson, Jody" userId="f700768a-5749-4e0f-98d7-2b523cc7d418" providerId="ADAL" clId="{45C98FF2-B083-49C2-AC9A-5418D5D9C05F}" dt="2020-10-24T22:54:06.830" v="13318" actId="478"/>
          <ac:picMkLst>
            <pc:docMk/>
            <pc:sldMk cId="4211840040" sldId="568"/>
            <ac:picMk id="4" creationId="{2C172E38-8C1A-4A26-9CE4-5AF96F076AA5}"/>
          </ac:picMkLst>
        </pc:picChg>
        <pc:picChg chg="add mod">
          <ac:chgData name="Swenson, Jody" userId="f700768a-5749-4e0f-98d7-2b523cc7d418" providerId="ADAL" clId="{45C98FF2-B083-49C2-AC9A-5418D5D9C05F}" dt="2020-10-24T22:54:18.845" v="13323" actId="1036"/>
          <ac:picMkLst>
            <pc:docMk/>
            <pc:sldMk cId="4211840040" sldId="568"/>
            <ac:picMk id="5" creationId="{6A307331-8B3C-4ACE-B674-F564C7999A4C}"/>
          </ac:picMkLst>
        </pc:picChg>
        <pc:picChg chg="del mod">
          <ac:chgData name="Swenson, Jody" userId="f700768a-5749-4e0f-98d7-2b523cc7d418" providerId="ADAL" clId="{45C98FF2-B083-49C2-AC9A-5418D5D9C05F}" dt="2020-10-23T16:54:31.447" v="8230" actId="478"/>
          <ac:picMkLst>
            <pc:docMk/>
            <pc:sldMk cId="4211840040" sldId="568"/>
            <ac:picMk id="7" creationId="{00000000-0000-0000-0000-000000000000}"/>
          </ac:picMkLst>
        </pc:picChg>
      </pc:sldChg>
      <pc:sldChg chg="addSp delSp modSp add mod modAnim">
        <pc:chgData name="Swenson, Jody" userId="f700768a-5749-4e0f-98d7-2b523cc7d418" providerId="ADAL" clId="{45C98FF2-B083-49C2-AC9A-5418D5D9C05F}" dt="2020-11-11T20:12:33.916" v="17057" actId="20577"/>
        <pc:sldMkLst>
          <pc:docMk/>
          <pc:sldMk cId="1923213824" sldId="569"/>
        </pc:sldMkLst>
        <pc:spChg chg="mod">
          <ac:chgData name="Swenson, Jody" userId="f700768a-5749-4e0f-98d7-2b523cc7d418" providerId="ADAL" clId="{45C98FF2-B083-49C2-AC9A-5418D5D9C05F}" dt="2020-10-23T14:25:12.868" v="6571" actId="1038"/>
          <ac:spMkLst>
            <pc:docMk/>
            <pc:sldMk cId="1923213824" sldId="569"/>
            <ac:spMk id="2" creationId="{00000000-0000-0000-0000-000000000000}"/>
          </ac:spMkLst>
        </pc:spChg>
        <pc:spChg chg="add del mod">
          <ac:chgData name="Swenson, Jody" userId="f700768a-5749-4e0f-98d7-2b523cc7d418" providerId="ADAL" clId="{45C98FF2-B083-49C2-AC9A-5418D5D9C05F}" dt="2020-10-23T14:18:25.115" v="6073"/>
          <ac:spMkLst>
            <pc:docMk/>
            <pc:sldMk cId="1923213824" sldId="569"/>
            <ac:spMk id="8" creationId="{689EB620-F208-4B41-9B94-3DCB700A54F8}"/>
          </ac:spMkLst>
        </pc:spChg>
        <pc:spChg chg="mod">
          <ac:chgData name="Swenson, Jody" userId="f700768a-5749-4e0f-98d7-2b523cc7d418" providerId="ADAL" clId="{45C98FF2-B083-49C2-AC9A-5418D5D9C05F}" dt="2020-11-11T20:12:33.916" v="17057" actId="20577"/>
          <ac:spMkLst>
            <pc:docMk/>
            <pc:sldMk cId="1923213824" sldId="569"/>
            <ac:spMk id="10" creationId="{00000000-0000-0000-0000-000000000000}"/>
          </ac:spMkLst>
        </pc:spChg>
        <pc:picChg chg="add del mod">
          <ac:chgData name="Swenson, Jody" userId="f700768a-5749-4e0f-98d7-2b523cc7d418" providerId="ADAL" clId="{45C98FF2-B083-49C2-AC9A-5418D5D9C05F}" dt="2020-10-23T14:26:32.638" v="6654" actId="478"/>
          <ac:picMkLst>
            <pc:docMk/>
            <pc:sldMk cId="1923213824" sldId="569"/>
            <ac:picMk id="4" creationId="{155C1F62-A6FE-40BE-8CC8-AC8A4FC091C5}"/>
          </ac:picMkLst>
        </pc:picChg>
        <pc:picChg chg="add del mod">
          <ac:chgData name="Swenson, Jody" userId="f700768a-5749-4e0f-98d7-2b523cc7d418" providerId="ADAL" clId="{45C98FF2-B083-49C2-AC9A-5418D5D9C05F}" dt="2020-10-23T14:45:31.694" v="7056" actId="478"/>
          <ac:picMkLst>
            <pc:docMk/>
            <pc:sldMk cId="1923213824" sldId="569"/>
            <ac:picMk id="6" creationId="{6EF418DA-E2AF-419B-99D4-2DC1AB8B666E}"/>
          </ac:picMkLst>
        </pc:picChg>
        <pc:picChg chg="del mod">
          <ac:chgData name="Swenson, Jody" userId="f700768a-5749-4e0f-98d7-2b523cc7d418" providerId="ADAL" clId="{45C98FF2-B083-49C2-AC9A-5418D5D9C05F}" dt="2020-10-23T13:47:04.236" v="5569" actId="478"/>
          <ac:picMkLst>
            <pc:docMk/>
            <pc:sldMk cId="1923213824" sldId="569"/>
            <ac:picMk id="7" creationId="{00000000-0000-0000-0000-000000000000}"/>
          </ac:picMkLst>
        </pc:picChg>
        <pc:picChg chg="add del mod">
          <ac:chgData name="Swenson, Jody" userId="f700768a-5749-4e0f-98d7-2b523cc7d418" providerId="ADAL" clId="{45C98FF2-B083-49C2-AC9A-5418D5D9C05F}" dt="2020-10-23T14:55:34.193" v="7477" actId="478"/>
          <ac:picMkLst>
            <pc:docMk/>
            <pc:sldMk cId="1923213824" sldId="569"/>
            <ac:picMk id="11" creationId="{3C06F2D4-6647-4010-B7D7-BCE687CC0AD3}"/>
          </ac:picMkLst>
        </pc:picChg>
        <pc:picChg chg="add mod">
          <ac:chgData name="Swenson, Jody" userId="f700768a-5749-4e0f-98d7-2b523cc7d418" providerId="ADAL" clId="{45C98FF2-B083-49C2-AC9A-5418D5D9C05F}" dt="2020-10-23T15:10:59.124" v="8028" actId="14100"/>
          <ac:picMkLst>
            <pc:docMk/>
            <pc:sldMk cId="1923213824" sldId="569"/>
            <ac:picMk id="13" creationId="{4B75A8A6-17D5-47B7-918C-837EC8DC615F}"/>
          </ac:picMkLst>
        </pc:picChg>
      </pc:sldChg>
      <pc:sldChg chg="addSp delSp modSp add mod modAnim">
        <pc:chgData name="Swenson, Jody" userId="f700768a-5749-4e0f-98d7-2b523cc7d418" providerId="ADAL" clId="{45C98FF2-B083-49C2-AC9A-5418D5D9C05F}" dt="2020-10-24T00:07:45.481" v="10098" actId="20577"/>
        <pc:sldMkLst>
          <pc:docMk/>
          <pc:sldMk cId="2227030354" sldId="570"/>
        </pc:sldMkLst>
        <pc:spChg chg="mod">
          <ac:chgData name="Swenson, Jody" userId="f700768a-5749-4e0f-98d7-2b523cc7d418" providerId="ADAL" clId="{45C98FF2-B083-49C2-AC9A-5418D5D9C05F}" dt="2020-10-24T00:07:45.481" v="10098" actId="20577"/>
          <ac:spMkLst>
            <pc:docMk/>
            <pc:sldMk cId="2227030354" sldId="570"/>
            <ac:spMk id="10" creationId="{00000000-0000-0000-0000-000000000000}"/>
          </ac:spMkLst>
        </pc:spChg>
        <pc:picChg chg="add del mod">
          <ac:chgData name="Swenson, Jody" userId="f700768a-5749-4e0f-98d7-2b523cc7d418" providerId="ADAL" clId="{45C98FF2-B083-49C2-AC9A-5418D5D9C05F}" dt="2020-10-23T22:10:56.188" v="9602" actId="478"/>
          <ac:picMkLst>
            <pc:docMk/>
            <pc:sldMk cId="2227030354" sldId="570"/>
            <ac:picMk id="3" creationId="{A2E03A19-D892-4B5D-A09B-5777CFFD26BB}"/>
          </ac:picMkLst>
        </pc:picChg>
        <pc:picChg chg="add del mod">
          <ac:chgData name="Swenson, Jody" userId="f700768a-5749-4e0f-98d7-2b523cc7d418" providerId="ADAL" clId="{45C98FF2-B083-49C2-AC9A-5418D5D9C05F}" dt="2020-10-24T00:07:32.460" v="10093" actId="478"/>
          <ac:picMkLst>
            <pc:docMk/>
            <pc:sldMk cId="2227030354" sldId="570"/>
            <ac:picMk id="6" creationId="{AB864CDB-BB6C-4039-B9A5-7EA2DE581208}"/>
          </ac:picMkLst>
        </pc:picChg>
        <pc:picChg chg="del mod">
          <ac:chgData name="Swenson, Jody" userId="f700768a-5749-4e0f-98d7-2b523cc7d418" providerId="ADAL" clId="{45C98FF2-B083-49C2-AC9A-5418D5D9C05F}" dt="2020-10-23T22:08:48.482" v="9589" actId="478"/>
          <ac:picMkLst>
            <pc:docMk/>
            <pc:sldMk cId="2227030354" sldId="570"/>
            <ac:picMk id="8" creationId="{00000000-0000-0000-0000-000000000000}"/>
          </ac:picMkLst>
        </pc:picChg>
        <pc:picChg chg="add mod">
          <ac:chgData name="Swenson, Jody" userId="f700768a-5749-4e0f-98d7-2b523cc7d418" providerId="ADAL" clId="{45C98FF2-B083-49C2-AC9A-5418D5D9C05F}" dt="2020-10-24T00:07:39.790" v="10096" actId="1076"/>
          <ac:picMkLst>
            <pc:docMk/>
            <pc:sldMk cId="2227030354" sldId="570"/>
            <ac:picMk id="9" creationId="{8FED2FF9-F885-4DDC-8F88-370486BEEA7B}"/>
          </ac:picMkLst>
        </pc:picChg>
      </pc:sldChg>
      <pc:sldChg chg="add">
        <pc:chgData name="Swenson, Jody" userId="f700768a-5749-4e0f-98d7-2b523cc7d418" providerId="ADAL" clId="{45C98FF2-B083-49C2-AC9A-5418D5D9C05F}" dt="2020-11-16T20:19:02.425" v="17062"/>
        <pc:sldMkLst>
          <pc:docMk/>
          <pc:sldMk cId="1755017491" sldId="571"/>
        </pc:sldMkLst>
      </pc:sldChg>
      <pc:sldChg chg="modSp add del ord modAnim">
        <pc:chgData name="Swenson, Jody" userId="f700768a-5749-4e0f-98d7-2b523cc7d418" providerId="ADAL" clId="{45C98FF2-B083-49C2-AC9A-5418D5D9C05F}" dt="2020-11-16T20:18:50.608" v="17061" actId="2696"/>
        <pc:sldMkLst>
          <pc:docMk/>
          <pc:sldMk cId="3089495300" sldId="571"/>
        </pc:sldMkLst>
        <pc:spChg chg="mod">
          <ac:chgData name="Swenson, Jody" userId="f700768a-5749-4e0f-98d7-2b523cc7d418" providerId="ADAL" clId="{45C98FF2-B083-49C2-AC9A-5418D5D9C05F}" dt="2020-11-11T20:09:34.985" v="17056" actId="20577"/>
          <ac:spMkLst>
            <pc:docMk/>
            <pc:sldMk cId="3089495300" sldId="571"/>
            <ac:spMk id="11" creationId="{00000000-0000-0000-0000-000000000000}"/>
          </ac:spMkLst>
        </pc:spChg>
      </pc:sldChg>
      <pc:sldChg chg="modSp add ord">
        <pc:chgData name="Swenson, Jody" userId="f700768a-5749-4e0f-98d7-2b523cc7d418" providerId="ADAL" clId="{45C98FF2-B083-49C2-AC9A-5418D5D9C05F}" dt="2020-11-11T20:09:27.657" v="17048" actId="20577"/>
        <pc:sldMkLst>
          <pc:docMk/>
          <pc:sldMk cId="208139484" sldId="572"/>
        </pc:sldMkLst>
        <pc:spChg chg="mod">
          <ac:chgData name="Swenson, Jody" userId="f700768a-5749-4e0f-98d7-2b523cc7d418" providerId="ADAL" clId="{45C98FF2-B083-49C2-AC9A-5418D5D9C05F}" dt="2020-11-11T20:09:27.657" v="17048" actId="20577"/>
          <ac:spMkLst>
            <pc:docMk/>
            <pc:sldMk cId="208139484" sldId="572"/>
            <ac:spMk id="11" creationId="{00000000-0000-0000-0000-000000000000}"/>
          </ac:spMkLst>
        </pc:spChg>
      </pc:sldChg>
      <pc:sldChg chg="modSp add modAnim">
        <pc:chgData name="Swenson, Jody" userId="f700768a-5749-4e0f-98d7-2b523cc7d418" providerId="ADAL" clId="{45C98FF2-B083-49C2-AC9A-5418D5D9C05F}" dt="2020-10-23T21:49:57.847" v="9588" actId="20577"/>
        <pc:sldMkLst>
          <pc:docMk/>
          <pc:sldMk cId="3647935230" sldId="573"/>
        </pc:sldMkLst>
        <pc:spChg chg="mod">
          <ac:chgData name="Swenson, Jody" userId="f700768a-5749-4e0f-98d7-2b523cc7d418" providerId="ADAL" clId="{45C98FF2-B083-49C2-AC9A-5418D5D9C05F}" dt="2020-10-23T21:49:57.847" v="9588" actId="20577"/>
          <ac:spMkLst>
            <pc:docMk/>
            <pc:sldMk cId="3647935230" sldId="573"/>
            <ac:spMk id="10" creationId="{00000000-0000-0000-0000-000000000000}"/>
          </ac:spMkLst>
        </pc:spChg>
      </pc:sldChg>
      <pc:sldChg chg="addSp delSp modSp add mod ord delAnim modAnim">
        <pc:chgData name="Swenson, Jody" userId="f700768a-5749-4e0f-98d7-2b523cc7d418" providerId="ADAL" clId="{45C98FF2-B083-49C2-AC9A-5418D5D9C05F}" dt="2020-10-24T22:43:46.765" v="13309" actId="20577"/>
        <pc:sldMkLst>
          <pc:docMk/>
          <pc:sldMk cId="1997953550" sldId="574"/>
        </pc:sldMkLst>
        <pc:spChg chg="mod">
          <ac:chgData name="Swenson, Jody" userId="f700768a-5749-4e0f-98d7-2b523cc7d418" providerId="ADAL" clId="{45C98FF2-B083-49C2-AC9A-5418D5D9C05F}" dt="2020-10-23T14:25:33.806" v="6633" actId="1038"/>
          <ac:spMkLst>
            <pc:docMk/>
            <pc:sldMk cId="1997953550" sldId="574"/>
            <ac:spMk id="2" creationId="{00000000-0000-0000-0000-000000000000}"/>
          </ac:spMkLst>
        </pc:spChg>
        <pc:spChg chg="mod">
          <ac:chgData name="Swenson, Jody" userId="f700768a-5749-4e0f-98d7-2b523cc7d418" providerId="ADAL" clId="{45C98FF2-B083-49C2-AC9A-5418D5D9C05F}" dt="2020-10-24T22:43:46.765" v="13309" actId="20577"/>
          <ac:spMkLst>
            <pc:docMk/>
            <pc:sldMk cId="1997953550" sldId="574"/>
            <ac:spMk id="10" creationId="{00000000-0000-0000-0000-000000000000}"/>
          </ac:spMkLst>
        </pc:spChg>
        <pc:picChg chg="del mod">
          <ac:chgData name="Swenson, Jody" userId="f700768a-5749-4e0f-98d7-2b523cc7d418" providerId="ADAL" clId="{45C98FF2-B083-49C2-AC9A-5418D5D9C05F}" dt="2020-10-23T14:22:09.447" v="6282" actId="478"/>
          <ac:picMkLst>
            <pc:docMk/>
            <pc:sldMk cId="1997953550" sldId="574"/>
            <ac:picMk id="4" creationId="{155C1F62-A6FE-40BE-8CC8-AC8A4FC091C5}"/>
          </ac:picMkLst>
        </pc:picChg>
        <pc:picChg chg="add del mod">
          <ac:chgData name="Swenson, Jody" userId="f700768a-5749-4e0f-98d7-2b523cc7d418" providerId="ADAL" clId="{45C98FF2-B083-49C2-AC9A-5418D5D9C05F}" dt="2020-10-23T14:53:43.422" v="7453" actId="478"/>
          <ac:picMkLst>
            <pc:docMk/>
            <pc:sldMk cId="1997953550" sldId="574"/>
            <ac:picMk id="5" creationId="{98FA2AD4-0760-43A4-AAF6-5D85669966F6}"/>
          </ac:picMkLst>
        </pc:picChg>
        <pc:picChg chg="add del mod">
          <ac:chgData name="Swenson, Jody" userId="f700768a-5749-4e0f-98d7-2b523cc7d418" providerId="ADAL" clId="{45C98FF2-B083-49C2-AC9A-5418D5D9C05F}" dt="2020-10-23T14:41:13.006" v="7018" actId="478"/>
          <ac:picMkLst>
            <pc:docMk/>
            <pc:sldMk cId="1997953550" sldId="574"/>
            <ac:picMk id="7" creationId="{4598B907-9CDC-4491-A208-794B84F0E7B9}"/>
          </ac:picMkLst>
        </pc:picChg>
        <pc:picChg chg="add del mod">
          <ac:chgData name="Swenson, Jody" userId="f700768a-5749-4e0f-98d7-2b523cc7d418" providerId="ADAL" clId="{45C98FF2-B083-49C2-AC9A-5418D5D9C05F}" dt="2020-10-23T14:54:02.543" v="7464" actId="478"/>
          <ac:picMkLst>
            <pc:docMk/>
            <pc:sldMk cId="1997953550" sldId="574"/>
            <ac:picMk id="9" creationId="{A1EC2D04-10C9-4AA0-8368-28038880B4BF}"/>
          </ac:picMkLst>
        </pc:picChg>
        <pc:picChg chg="add mod">
          <ac:chgData name="Swenson, Jody" userId="f700768a-5749-4e0f-98d7-2b523cc7d418" providerId="ADAL" clId="{45C98FF2-B083-49C2-AC9A-5418D5D9C05F}" dt="2020-10-23T14:53:56.927" v="7463" actId="14100"/>
          <ac:picMkLst>
            <pc:docMk/>
            <pc:sldMk cId="1997953550" sldId="574"/>
            <ac:picMk id="12" creationId="{481E08BC-5488-421C-8BED-3538C46B08EC}"/>
          </ac:picMkLst>
        </pc:picChg>
        <pc:picChg chg="add mod">
          <ac:chgData name="Swenson, Jody" userId="f700768a-5749-4e0f-98d7-2b523cc7d418" providerId="ADAL" clId="{45C98FF2-B083-49C2-AC9A-5418D5D9C05F}" dt="2020-10-23T14:54:40.817" v="7472" actId="14100"/>
          <ac:picMkLst>
            <pc:docMk/>
            <pc:sldMk cId="1997953550" sldId="574"/>
            <ac:picMk id="14" creationId="{8DD396AE-9EEE-475F-8646-ED23C3ABC4B0}"/>
          </ac:picMkLst>
        </pc:picChg>
      </pc:sldChg>
      <pc:sldChg chg="add del">
        <pc:chgData name="Swenson, Jody" userId="f700768a-5749-4e0f-98d7-2b523cc7d418" providerId="ADAL" clId="{45C98FF2-B083-49C2-AC9A-5418D5D9C05F}" dt="2020-10-23T17:33:32.808" v="9518" actId="47"/>
        <pc:sldMkLst>
          <pc:docMk/>
          <pc:sldMk cId="2703730312" sldId="575"/>
        </pc:sldMkLst>
      </pc:sldChg>
      <pc:sldChg chg="modSp add mod ord">
        <pc:chgData name="Swenson, Jody" userId="f700768a-5749-4e0f-98d7-2b523cc7d418" providerId="ADAL" clId="{45C98FF2-B083-49C2-AC9A-5418D5D9C05F}" dt="2020-10-29T23:59:16.933" v="15534" actId="20577"/>
        <pc:sldMkLst>
          <pc:docMk/>
          <pc:sldMk cId="4257655658" sldId="575"/>
        </pc:sldMkLst>
        <pc:spChg chg="mod">
          <ac:chgData name="Swenson, Jody" userId="f700768a-5749-4e0f-98d7-2b523cc7d418" providerId="ADAL" clId="{45C98FF2-B083-49C2-AC9A-5418D5D9C05F}" dt="2020-10-29T23:59:16.933" v="15534" actId="20577"/>
          <ac:spMkLst>
            <pc:docMk/>
            <pc:sldMk cId="4257655658" sldId="575"/>
            <ac:spMk id="2" creationId="{00000000-0000-0000-0000-000000000000}"/>
          </ac:spMkLst>
        </pc:spChg>
        <pc:spChg chg="mod">
          <ac:chgData name="Swenson, Jody" userId="f700768a-5749-4e0f-98d7-2b523cc7d418" providerId="ADAL" clId="{45C98FF2-B083-49C2-AC9A-5418D5D9C05F}" dt="2020-10-24T00:43:02.896" v="10423" actId="20577"/>
          <ac:spMkLst>
            <pc:docMk/>
            <pc:sldMk cId="4257655658" sldId="575"/>
            <ac:spMk id="4" creationId="{D07F0F4D-A358-4AE0-BC09-4D49AFA4DD36}"/>
          </ac:spMkLst>
        </pc:spChg>
      </pc:sldChg>
      <pc:sldChg chg="add del">
        <pc:chgData name="Swenson, Jody" userId="f700768a-5749-4e0f-98d7-2b523cc7d418" providerId="ADAL" clId="{45C98FF2-B083-49C2-AC9A-5418D5D9C05F}" dt="2020-10-24T22:39:16.047" v="13185" actId="47"/>
        <pc:sldMkLst>
          <pc:docMk/>
          <pc:sldMk cId="2679425733" sldId="576"/>
        </pc:sldMkLst>
      </pc:sldChg>
      <pc:sldChg chg="modSp add mod modAnim">
        <pc:chgData name="Swenson, Jody" userId="f700768a-5749-4e0f-98d7-2b523cc7d418" providerId="ADAL" clId="{45C98FF2-B083-49C2-AC9A-5418D5D9C05F}" dt="2020-10-29T23:59:24.237" v="15536" actId="20577"/>
        <pc:sldMkLst>
          <pc:docMk/>
          <pc:sldMk cId="1021704763" sldId="577"/>
        </pc:sldMkLst>
        <pc:spChg chg="mod">
          <ac:chgData name="Swenson, Jody" userId="f700768a-5749-4e0f-98d7-2b523cc7d418" providerId="ADAL" clId="{45C98FF2-B083-49C2-AC9A-5418D5D9C05F}" dt="2020-10-29T23:59:24.237" v="15536" actId="20577"/>
          <ac:spMkLst>
            <pc:docMk/>
            <pc:sldMk cId="1021704763" sldId="577"/>
            <ac:spMk id="2" creationId="{00000000-0000-0000-0000-000000000000}"/>
          </ac:spMkLst>
        </pc:spChg>
        <pc:spChg chg="mod">
          <ac:chgData name="Swenson, Jody" userId="f700768a-5749-4e0f-98d7-2b523cc7d418" providerId="ADAL" clId="{45C98FF2-B083-49C2-AC9A-5418D5D9C05F}" dt="2020-10-24T20:07:30.080" v="11047" actId="20577"/>
          <ac:spMkLst>
            <pc:docMk/>
            <pc:sldMk cId="1021704763" sldId="577"/>
            <ac:spMk id="4" creationId="{D07F0F4D-A358-4AE0-BC09-4D49AFA4DD36}"/>
          </ac:spMkLst>
        </pc:spChg>
      </pc:sldChg>
      <pc:sldChg chg="addSp delSp modSp add mod delAnim modAnim">
        <pc:chgData name="Swenson, Jody" userId="f700768a-5749-4e0f-98d7-2b523cc7d418" providerId="ADAL" clId="{45C98FF2-B083-49C2-AC9A-5418D5D9C05F}" dt="2020-10-28T20:15:20.130" v="15387" actId="1036"/>
        <pc:sldMkLst>
          <pc:docMk/>
          <pc:sldMk cId="3629581876" sldId="578"/>
        </pc:sldMkLst>
        <pc:spChg chg="mod">
          <ac:chgData name="Swenson, Jody" userId="f700768a-5749-4e0f-98d7-2b523cc7d418" providerId="ADAL" clId="{45C98FF2-B083-49C2-AC9A-5418D5D9C05F}" dt="2020-10-24T20:25:39.471" v="11320" actId="1076"/>
          <ac:spMkLst>
            <pc:docMk/>
            <pc:sldMk cId="3629581876" sldId="578"/>
            <ac:spMk id="2" creationId="{00000000-0000-0000-0000-000000000000}"/>
          </ac:spMkLst>
        </pc:spChg>
        <pc:spChg chg="mod">
          <ac:chgData name="Swenson, Jody" userId="f700768a-5749-4e0f-98d7-2b523cc7d418" providerId="ADAL" clId="{45C98FF2-B083-49C2-AC9A-5418D5D9C05F}" dt="2020-10-24T20:55:12.706" v="13170" actId="20577"/>
          <ac:spMkLst>
            <pc:docMk/>
            <pc:sldMk cId="3629581876" sldId="578"/>
            <ac:spMk id="5" creationId="{38B3DE52-92CD-464F-AB1D-8BC60AB65411}"/>
          </ac:spMkLst>
        </pc:spChg>
        <pc:spChg chg="add mod">
          <ac:chgData name="Swenson, Jody" userId="f700768a-5749-4e0f-98d7-2b523cc7d418" providerId="ADAL" clId="{45C98FF2-B083-49C2-AC9A-5418D5D9C05F}" dt="2020-10-24T20:54:11.995" v="13152" actId="1035"/>
          <ac:spMkLst>
            <pc:docMk/>
            <pc:sldMk cId="3629581876" sldId="578"/>
            <ac:spMk id="9" creationId="{2CC74B92-7571-4CCA-B309-186BEC50215F}"/>
          </ac:spMkLst>
        </pc:spChg>
        <pc:spChg chg="add mod">
          <ac:chgData name="Swenson, Jody" userId="f700768a-5749-4e0f-98d7-2b523cc7d418" providerId="ADAL" clId="{45C98FF2-B083-49C2-AC9A-5418D5D9C05F}" dt="2020-10-24T20:54:01.476" v="13146" actId="1035"/>
          <ac:spMkLst>
            <pc:docMk/>
            <pc:sldMk cId="3629581876" sldId="578"/>
            <ac:spMk id="10" creationId="{7F0D2F8E-E39D-46CE-9A90-C70ED89A7584}"/>
          </ac:spMkLst>
        </pc:spChg>
        <pc:spChg chg="mod">
          <ac:chgData name="Swenson, Jody" userId="f700768a-5749-4e0f-98d7-2b523cc7d418" providerId="ADAL" clId="{45C98FF2-B083-49C2-AC9A-5418D5D9C05F}" dt="2020-10-24T20:52:58.324" v="13120" actId="1036"/>
          <ac:spMkLst>
            <pc:docMk/>
            <pc:sldMk cId="3629581876" sldId="578"/>
            <ac:spMk id="18" creationId="{7ED3EBEB-4730-48AB-8931-B3CE1455E465}"/>
          </ac:spMkLst>
        </pc:spChg>
        <pc:spChg chg="mod ord">
          <ac:chgData name="Swenson, Jody" userId="f700768a-5749-4e0f-98d7-2b523cc7d418" providerId="ADAL" clId="{45C98FF2-B083-49C2-AC9A-5418D5D9C05F}" dt="2020-10-24T20:52:58.324" v="13120" actId="1036"/>
          <ac:spMkLst>
            <pc:docMk/>
            <pc:sldMk cId="3629581876" sldId="578"/>
            <ac:spMk id="19" creationId="{FD197279-558E-4046-A04A-5B66552BD490}"/>
          </ac:spMkLst>
        </pc:spChg>
        <pc:spChg chg="del">
          <ac:chgData name="Swenson, Jody" userId="f700768a-5749-4e0f-98d7-2b523cc7d418" providerId="ADAL" clId="{45C98FF2-B083-49C2-AC9A-5418D5D9C05F}" dt="2020-10-24T20:40:50.265" v="12468" actId="478"/>
          <ac:spMkLst>
            <pc:docMk/>
            <pc:sldMk cId="3629581876" sldId="578"/>
            <ac:spMk id="23" creationId="{E5FEE630-BC76-4120-A1A0-5EB058BC734C}"/>
          </ac:spMkLst>
        </pc:spChg>
        <pc:spChg chg="mod">
          <ac:chgData name="Swenson, Jody" userId="f700768a-5749-4e0f-98d7-2b523cc7d418" providerId="ADAL" clId="{45C98FF2-B083-49C2-AC9A-5418D5D9C05F}" dt="2020-10-28T20:15:20.130" v="15387" actId="1036"/>
          <ac:spMkLst>
            <pc:docMk/>
            <pc:sldMk cId="3629581876" sldId="578"/>
            <ac:spMk id="50" creationId="{746A505E-7FAC-49B5-B09B-604C40145548}"/>
          </ac:spMkLst>
        </pc:spChg>
        <pc:spChg chg="mod">
          <ac:chgData name="Swenson, Jody" userId="f700768a-5749-4e0f-98d7-2b523cc7d418" providerId="ADAL" clId="{45C98FF2-B083-49C2-AC9A-5418D5D9C05F}" dt="2020-10-24T20:52:58.324" v="13120" actId="1036"/>
          <ac:spMkLst>
            <pc:docMk/>
            <pc:sldMk cId="3629581876" sldId="578"/>
            <ac:spMk id="51" creationId="{10CDF614-F654-48E7-AA29-D2797A510EF4}"/>
          </ac:spMkLst>
        </pc:spChg>
        <pc:spChg chg="mod">
          <ac:chgData name="Swenson, Jody" userId="f700768a-5749-4e0f-98d7-2b523cc7d418" providerId="ADAL" clId="{45C98FF2-B083-49C2-AC9A-5418D5D9C05F}" dt="2020-10-24T20:52:58.324" v="13120" actId="1036"/>
          <ac:spMkLst>
            <pc:docMk/>
            <pc:sldMk cId="3629581876" sldId="578"/>
            <ac:spMk id="52" creationId="{64EE0D71-9B7F-4DC0-B7DE-41F15A218921}"/>
          </ac:spMkLst>
        </pc:spChg>
        <pc:spChg chg="mod">
          <ac:chgData name="Swenson, Jody" userId="f700768a-5749-4e0f-98d7-2b523cc7d418" providerId="ADAL" clId="{45C98FF2-B083-49C2-AC9A-5418D5D9C05F}" dt="2020-10-24T20:52:58.324" v="13120" actId="1036"/>
          <ac:spMkLst>
            <pc:docMk/>
            <pc:sldMk cId="3629581876" sldId="578"/>
            <ac:spMk id="55" creationId="{316AEF41-A9E7-416B-8ADC-CCC07E8293B7}"/>
          </ac:spMkLst>
        </pc:spChg>
        <pc:picChg chg="mod">
          <ac:chgData name="Swenson, Jody" userId="f700768a-5749-4e0f-98d7-2b523cc7d418" providerId="ADAL" clId="{45C98FF2-B083-49C2-AC9A-5418D5D9C05F}" dt="2020-10-24T20:52:58.324" v="13120" actId="1036"/>
          <ac:picMkLst>
            <pc:docMk/>
            <pc:sldMk cId="3629581876" sldId="578"/>
            <ac:picMk id="47" creationId="{6BCD7EA6-5F5C-469C-8E4F-457659597339}"/>
          </ac:picMkLst>
        </pc:picChg>
        <pc:cxnChg chg="mod">
          <ac:chgData name="Swenson, Jody" userId="f700768a-5749-4e0f-98d7-2b523cc7d418" providerId="ADAL" clId="{45C98FF2-B083-49C2-AC9A-5418D5D9C05F}" dt="2020-10-24T20:52:58.324" v="13120" actId="1036"/>
          <ac:cxnSpMkLst>
            <pc:docMk/>
            <pc:sldMk cId="3629581876" sldId="578"/>
            <ac:cxnSpMk id="15" creationId="{49268715-D5A8-4BB9-A36C-A1EDEF86E226}"/>
          </ac:cxnSpMkLst>
        </pc:cxnChg>
        <pc:cxnChg chg="mod">
          <ac:chgData name="Swenson, Jody" userId="f700768a-5749-4e0f-98d7-2b523cc7d418" providerId="ADAL" clId="{45C98FF2-B083-49C2-AC9A-5418D5D9C05F}" dt="2020-10-24T20:52:58.324" v="13120" actId="1036"/>
          <ac:cxnSpMkLst>
            <pc:docMk/>
            <pc:sldMk cId="3629581876" sldId="578"/>
            <ac:cxnSpMk id="17" creationId="{3480AE17-676B-4D5D-B7AF-87232ADE0759}"/>
          </ac:cxnSpMkLst>
        </pc:cxnChg>
        <pc:cxnChg chg="del mod">
          <ac:chgData name="Swenson, Jody" userId="f700768a-5749-4e0f-98d7-2b523cc7d418" providerId="ADAL" clId="{45C98FF2-B083-49C2-AC9A-5418D5D9C05F}" dt="2020-10-24T20:48:58.933" v="12825" actId="478"/>
          <ac:cxnSpMkLst>
            <pc:docMk/>
            <pc:sldMk cId="3629581876" sldId="578"/>
            <ac:cxnSpMk id="20" creationId="{219043CD-6874-45E3-A325-304EB7DC54FA}"/>
          </ac:cxnSpMkLst>
        </pc:cxnChg>
        <pc:cxnChg chg="add mod">
          <ac:chgData name="Swenson, Jody" userId="f700768a-5749-4e0f-98d7-2b523cc7d418" providerId="ADAL" clId="{45C98FF2-B083-49C2-AC9A-5418D5D9C05F}" dt="2020-10-24T20:52:58.324" v="13120" actId="1036"/>
          <ac:cxnSpMkLst>
            <pc:docMk/>
            <pc:sldMk cId="3629581876" sldId="578"/>
            <ac:cxnSpMk id="21" creationId="{0BAB896A-4A91-422D-A4B1-556673B4DCFF}"/>
          </ac:cxnSpMkLst>
        </pc:cxnChg>
        <pc:cxnChg chg="del">
          <ac:chgData name="Swenson, Jody" userId="f700768a-5749-4e0f-98d7-2b523cc7d418" providerId="ADAL" clId="{45C98FF2-B083-49C2-AC9A-5418D5D9C05F}" dt="2020-10-24T20:40:58.122" v="12470" actId="478"/>
          <ac:cxnSpMkLst>
            <pc:docMk/>
            <pc:sldMk cId="3629581876" sldId="578"/>
            <ac:cxnSpMk id="25" creationId="{D072DFA0-134F-45BC-9524-D03D51070134}"/>
          </ac:cxnSpMkLst>
        </pc:cxnChg>
        <pc:cxnChg chg="add mod">
          <ac:chgData name="Swenson, Jody" userId="f700768a-5749-4e0f-98d7-2b523cc7d418" providerId="ADAL" clId="{45C98FF2-B083-49C2-AC9A-5418D5D9C05F}" dt="2020-10-24T20:52:58.324" v="13120" actId="1036"/>
          <ac:cxnSpMkLst>
            <pc:docMk/>
            <pc:sldMk cId="3629581876" sldId="578"/>
            <ac:cxnSpMk id="28" creationId="{9915ADB3-3BD7-4770-B7E5-F8E4751DD305}"/>
          </ac:cxnSpMkLst>
        </pc:cxnChg>
        <pc:cxnChg chg="add mod">
          <ac:chgData name="Swenson, Jody" userId="f700768a-5749-4e0f-98d7-2b523cc7d418" providerId="ADAL" clId="{45C98FF2-B083-49C2-AC9A-5418D5D9C05F}" dt="2020-10-24T20:52:58.324" v="13120" actId="1036"/>
          <ac:cxnSpMkLst>
            <pc:docMk/>
            <pc:sldMk cId="3629581876" sldId="578"/>
            <ac:cxnSpMk id="30" creationId="{5192FA4C-36E1-4D95-94B6-5395311A0FDF}"/>
          </ac:cxnSpMkLst>
        </pc:cxnChg>
        <pc:cxnChg chg="mod">
          <ac:chgData name="Swenson, Jody" userId="f700768a-5749-4e0f-98d7-2b523cc7d418" providerId="ADAL" clId="{45C98FF2-B083-49C2-AC9A-5418D5D9C05F}" dt="2020-10-28T20:15:13.186" v="15385" actId="1035"/>
          <ac:cxnSpMkLst>
            <pc:docMk/>
            <pc:sldMk cId="3629581876" sldId="578"/>
            <ac:cxnSpMk id="48" creationId="{08C8C271-EFF2-4A38-9D62-10FAFC69B099}"/>
          </ac:cxnSpMkLst>
        </pc:cxnChg>
        <pc:cxnChg chg="mod">
          <ac:chgData name="Swenson, Jody" userId="f700768a-5749-4e0f-98d7-2b523cc7d418" providerId="ADAL" clId="{45C98FF2-B083-49C2-AC9A-5418D5D9C05F}" dt="2020-10-24T20:52:58.324" v="13120" actId="1036"/>
          <ac:cxnSpMkLst>
            <pc:docMk/>
            <pc:sldMk cId="3629581876" sldId="578"/>
            <ac:cxnSpMk id="49" creationId="{E2929BF5-B9EA-42CA-86D1-729238F7D14B}"/>
          </ac:cxnSpMkLst>
        </pc:cxnChg>
      </pc:sldChg>
      <pc:sldChg chg="modSp add del mod">
        <pc:chgData name="Swenson, Jody" userId="f700768a-5749-4e0f-98d7-2b523cc7d418" providerId="ADAL" clId="{45C98FF2-B083-49C2-AC9A-5418D5D9C05F}" dt="2020-10-25T00:43:06.777" v="13991" actId="47"/>
        <pc:sldMkLst>
          <pc:docMk/>
          <pc:sldMk cId="1335305533" sldId="579"/>
        </pc:sldMkLst>
        <pc:spChg chg="mod">
          <ac:chgData name="Swenson, Jody" userId="f700768a-5749-4e0f-98d7-2b523cc7d418" providerId="ADAL" clId="{45C98FF2-B083-49C2-AC9A-5418D5D9C05F}" dt="2020-10-25T00:14:27.918" v="13416" actId="20577"/>
          <ac:spMkLst>
            <pc:docMk/>
            <pc:sldMk cId="1335305533" sldId="579"/>
            <ac:spMk id="2" creationId="{00000000-0000-0000-0000-000000000000}"/>
          </ac:spMkLst>
        </pc:spChg>
      </pc:sldChg>
      <pc:sldChg chg="add del ord">
        <pc:chgData name="Swenson, Jody" userId="f700768a-5749-4e0f-98d7-2b523cc7d418" providerId="ADAL" clId="{45C98FF2-B083-49C2-AC9A-5418D5D9C05F}" dt="2020-10-28T01:00:30.165" v="15309" actId="47"/>
        <pc:sldMkLst>
          <pc:docMk/>
          <pc:sldMk cId="1555474273" sldId="580"/>
        </pc:sldMkLst>
      </pc:sldChg>
      <pc:sldChg chg="addSp delSp modSp add del mod">
        <pc:chgData name="Swenson, Jody" userId="f700768a-5749-4e0f-98d7-2b523cc7d418" providerId="ADAL" clId="{45C98FF2-B083-49C2-AC9A-5418D5D9C05F}" dt="2020-10-28T03:31:09.876" v="15335" actId="47"/>
        <pc:sldMkLst>
          <pc:docMk/>
          <pc:sldMk cId="1400022512" sldId="581"/>
        </pc:sldMkLst>
        <pc:spChg chg="mod">
          <ac:chgData name="Swenson, Jody" userId="f700768a-5749-4e0f-98d7-2b523cc7d418" providerId="ADAL" clId="{45C98FF2-B083-49C2-AC9A-5418D5D9C05F}" dt="2020-10-26T23:58:45.394" v="14670" actId="1036"/>
          <ac:spMkLst>
            <pc:docMk/>
            <pc:sldMk cId="1400022512" sldId="581"/>
            <ac:spMk id="2" creationId="{00000000-0000-0000-0000-000000000000}"/>
          </ac:spMkLst>
        </pc:spChg>
        <pc:spChg chg="mod">
          <ac:chgData name="Swenson, Jody" userId="f700768a-5749-4e0f-98d7-2b523cc7d418" providerId="ADAL" clId="{45C98FF2-B083-49C2-AC9A-5418D5D9C05F}" dt="2020-10-28T03:30:44.969" v="15334" actId="20577"/>
          <ac:spMkLst>
            <pc:docMk/>
            <pc:sldMk cId="1400022512" sldId="581"/>
            <ac:spMk id="11" creationId="{00000000-0000-0000-0000-000000000000}"/>
          </ac:spMkLst>
        </pc:spChg>
        <pc:picChg chg="add del mod">
          <ac:chgData name="Swenson, Jody" userId="f700768a-5749-4e0f-98d7-2b523cc7d418" providerId="ADAL" clId="{45C98FF2-B083-49C2-AC9A-5418D5D9C05F}" dt="2020-10-28T03:30:31.326" v="15328" actId="478"/>
          <ac:picMkLst>
            <pc:docMk/>
            <pc:sldMk cId="1400022512" sldId="581"/>
            <ac:picMk id="4" creationId="{4AA3F673-8E74-4CAB-95DA-5B92E93B0EBF}"/>
          </ac:picMkLst>
        </pc:picChg>
        <pc:picChg chg="del">
          <ac:chgData name="Swenson, Jody" userId="f700768a-5749-4e0f-98d7-2b523cc7d418" providerId="ADAL" clId="{45C98FF2-B083-49C2-AC9A-5418D5D9C05F}" dt="2020-10-25T02:06:58.067" v="14016" actId="478"/>
          <ac:picMkLst>
            <pc:docMk/>
            <pc:sldMk cId="1400022512" sldId="581"/>
            <ac:picMk id="5" creationId="{F8994AF2-AA27-4599-998A-F54D6780C615}"/>
          </ac:picMkLst>
        </pc:picChg>
      </pc:sldChg>
      <pc:sldChg chg="addSp delSp modSp add mod modAnim">
        <pc:chgData name="Swenson, Jody" userId="f700768a-5749-4e0f-98d7-2b523cc7d418" providerId="ADAL" clId="{45C98FF2-B083-49C2-AC9A-5418D5D9C05F}" dt="2020-10-28T00:00:57.351" v="15246"/>
        <pc:sldMkLst>
          <pc:docMk/>
          <pc:sldMk cId="3242375343" sldId="582"/>
        </pc:sldMkLst>
        <pc:spChg chg="mod">
          <ac:chgData name="Swenson, Jody" userId="f700768a-5749-4e0f-98d7-2b523cc7d418" providerId="ADAL" clId="{45C98FF2-B083-49C2-AC9A-5418D5D9C05F}" dt="2020-10-27T00:00:56.586" v="14699" actId="20577"/>
          <ac:spMkLst>
            <pc:docMk/>
            <pc:sldMk cId="3242375343" sldId="582"/>
            <ac:spMk id="2" creationId="{00000000-0000-0000-0000-000000000000}"/>
          </ac:spMkLst>
        </pc:spChg>
        <pc:spChg chg="mod">
          <ac:chgData name="Swenson, Jody" userId="f700768a-5749-4e0f-98d7-2b523cc7d418" providerId="ADAL" clId="{45C98FF2-B083-49C2-AC9A-5418D5D9C05F}" dt="2020-10-27T23:58:52.293" v="15236" actId="20577"/>
          <ac:spMkLst>
            <pc:docMk/>
            <pc:sldMk cId="3242375343" sldId="582"/>
            <ac:spMk id="11" creationId="{00000000-0000-0000-0000-000000000000}"/>
          </ac:spMkLst>
        </pc:spChg>
        <pc:picChg chg="add mod">
          <ac:chgData name="Swenson, Jody" userId="f700768a-5749-4e0f-98d7-2b523cc7d418" providerId="ADAL" clId="{45C98FF2-B083-49C2-AC9A-5418D5D9C05F}" dt="2020-10-27T00:16:11.213" v="15167" actId="14100"/>
          <ac:picMkLst>
            <pc:docMk/>
            <pc:sldMk cId="3242375343" sldId="582"/>
            <ac:picMk id="4" creationId="{2E5A63C5-FAE3-47B6-AF8D-795E957AD14B}"/>
          </ac:picMkLst>
        </pc:picChg>
        <pc:picChg chg="del mod">
          <ac:chgData name="Swenson, Jody" userId="f700768a-5749-4e0f-98d7-2b523cc7d418" providerId="ADAL" clId="{45C98FF2-B083-49C2-AC9A-5418D5D9C05F}" dt="2020-10-27T00:16:13.299" v="15168" actId="478"/>
          <ac:picMkLst>
            <pc:docMk/>
            <pc:sldMk cId="3242375343" sldId="582"/>
            <ac:picMk id="5" creationId="{F8994AF2-AA27-4599-998A-F54D6780C615}"/>
          </ac:picMkLst>
        </pc:picChg>
      </pc:sldChg>
      <pc:sldChg chg="addSp delSp modSp add del mod modAnim">
        <pc:chgData name="Swenson, Jody" userId="f700768a-5749-4e0f-98d7-2b523cc7d418" providerId="ADAL" clId="{45C98FF2-B083-49C2-AC9A-5418D5D9C05F}" dt="2020-10-28T00:13:03.875" v="15288" actId="47"/>
        <pc:sldMkLst>
          <pc:docMk/>
          <pc:sldMk cId="1203163608" sldId="583"/>
        </pc:sldMkLst>
        <pc:spChg chg="mod">
          <ac:chgData name="Swenson, Jody" userId="f700768a-5749-4e0f-98d7-2b523cc7d418" providerId="ADAL" clId="{45C98FF2-B083-49C2-AC9A-5418D5D9C05F}" dt="2020-10-27T23:27:47.472" v="15184" actId="20577"/>
          <ac:spMkLst>
            <pc:docMk/>
            <pc:sldMk cId="1203163608" sldId="583"/>
            <ac:spMk id="2" creationId="{00000000-0000-0000-0000-000000000000}"/>
          </ac:spMkLst>
        </pc:spChg>
        <pc:spChg chg="mod">
          <ac:chgData name="Swenson, Jody" userId="f700768a-5749-4e0f-98d7-2b523cc7d418" providerId="ADAL" clId="{45C98FF2-B083-49C2-AC9A-5418D5D9C05F}" dt="2020-10-28T00:04:09.037" v="15286" actId="20577"/>
          <ac:spMkLst>
            <pc:docMk/>
            <pc:sldMk cId="1203163608" sldId="583"/>
            <ac:spMk id="11" creationId="{00000000-0000-0000-0000-000000000000}"/>
          </ac:spMkLst>
        </pc:spChg>
        <pc:picChg chg="del">
          <ac:chgData name="Swenson, Jody" userId="f700768a-5749-4e0f-98d7-2b523cc7d418" providerId="ADAL" clId="{45C98FF2-B083-49C2-AC9A-5418D5D9C05F}" dt="2020-10-27T23:53:34.361" v="15195" actId="478"/>
          <ac:picMkLst>
            <pc:docMk/>
            <pc:sldMk cId="1203163608" sldId="583"/>
            <ac:picMk id="4" creationId="{2E5A63C5-FAE3-47B6-AF8D-795E957AD14B}"/>
          </ac:picMkLst>
        </pc:picChg>
        <pc:picChg chg="add mod">
          <ac:chgData name="Swenson, Jody" userId="f700768a-5749-4e0f-98d7-2b523cc7d418" providerId="ADAL" clId="{45C98FF2-B083-49C2-AC9A-5418D5D9C05F}" dt="2020-10-28T00:03:39.882" v="15282" actId="1038"/>
          <ac:picMkLst>
            <pc:docMk/>
            <pc:sldMk cId="1203163608" sldId="583"/>
            <ac:picMk id="5" creationId="{81BF49F1-F804-4B9B-9FD8-AF74DA974423}"/>
          </ac:picMkLst>
        </pc:picChg>
      </pc:sldChg>
      <pc:sldChg chg="modSp add mod modAnim">
        <pc:chgData name="Swenson, Jody" userId="f700768a-5749-4e0f-98d7-2b523cc7d418" providerId="ADAL" clId="{45C98FF2-B083-49C2-AC9A-5418D5D9C05F}" dt="2020-10-28T03:39:41.003" v="15339" actId="20577"/>
        <pc:sldMkLst>
          <pc:docMk/>
          <pc:sldMk cId="2818032565" sldId="584"/>
        </pc:sldMkLst>
        <pc:spChg chg="mod">
          <ac:chgData name="Swenson, Jody" userId="f700768a-5749-4e0f-98d7-2b523cc7d418" providerId="ADAL" clId="{45C98FF2-B083-49C2-AC9A-5418D5D9C05F}" dt="2020-10-28T03:39:41.003" v="15339" actId="20577"/>
          <ac:spMkLst>
            <pc:docMk/>
            <pc:sldMk cId="2818032565" sldId="584"/>
            <ac:spMk id="2" creationId="{00000000-0000-0000-0000-000000000000}"/>
          </ac:spMkLst>
        </pc:spChg>
        <pc:spChg chg="mod">
          <ac:chgData name="Swenson, Jody" userId="f700768a-5749-4e0f-98d7-2b523cc7d418" providerId="ADAL" clId="{45C98FF2-B083-49C2-AC9A-5418D5D9C05F}" dt="2020-10-28T00:56:29.462" v="15304" actId="1036"/>
          <ac:spMkLst>
            <pc:docMk/>
            <pc:sldMk cId="2818032565" sldId="584"/>
            <ac:spMk id="11" creationId="{00000000-0000-0000-0000-000000000000}"/>
          </ac:spMkLst>
        </pc:spChg>
        <pc:picChg chg="mod">
          <ac:chgData name="Swenson, Jody" userId="f700768a-5749-4e0f-98d7-2b523cc7d418" providerId="ADAL" clId="{45C98FF2-B083-49C2-AC9A-5418D5D9C05F}" dt="2020-10-28T00:56:29.462" v="15304" actId="1036"/>
          <ac:picMkLst>
            <pc:docMk/>
            <pc:sldMk cId="2818032565" sldId="584"/>
            <ac:picMk id="5" creationId="{81BF49F1-F804-4B9B-9FD8-AF74DA974423}"/>
          </ac:picMkLst>
        </pc:picChg>
      </pc:sldChg>
      <pc:sldChg chg="modSp add mod modAnim">
        <pc:chgData name="Swenson, Jody" userId="f700768a-5749-4e0f-98d7-2b523cc7d418" providerId="ADAL" clId="{45C98FF2-B083-49C2-AC9A-5418D5D9C05F}" dt="2020-10-29T01:31:14.721" v="15530" actId="20577"/>
        <pc:sldMkLst>
          <pc:docMk/>
          <pc:sldMk cId="2720338498" sldId="585"/>
        </pc:sldMkLst>
        <pc:spChg chg="mod">
          <ac:chgData name="Swenson, Jody" userId="f700768a-5749-4e0f-98d7-2b523cc7d418" providerId="ADAL" clId="{45C98FF2-B083-49C2-AC9A-5418D5D9C05F}" dt="2020-10-29T01:31:14.721" v="15530" actId="20577"/>
          <ac:spMkLst>
            <pc:docMk/>
            <pc:sldMk cId="2720338498" sldId="585"/>
            <ac:spMk id="11" creationId="{00000000-0000-0000-0000-000000000000}"/>
          </ac:spMkLst>
        </pc:spChg>
      </pc:sldChg>
      <pc:sldChg chg="modSp add mod">
        <pc:chgData name="Swenson, Jody" userId="f700768a-5749-4e0f-98d7-2b523cc7d418" providerId="ADAL" clId="{45C98FF2-B083-49C2-AC9A-5418D5D9C05F}" dt="2020-10-29T01:30:51.594" v="15524" actId="20577"/>
        <pc:sldMkLst>
          <pc:docMk/>
          <pc:sldMk cId="1844849268" sldId="586"/>
        </pc:sldMkLst>
        <pc:spChg chg="mod">
          <ac:chgData name="Swenson, Jody" userId="f700768a-5749-4e0f-98d7-2b523cc7d418" providerId="ADAL" clId="{45C98FF2-B083-49C2-AC9A-5418D5D9C05F}" dt="2020-10-29T01:30:51.594" v="15524" actId="20577"/>
          <ac:spMkLst>
            <pc:docMk/>
            <pc:sldMk cId="1844849268" sldId="586"/>
            <ac:spMk id="11" creationId="{00000000-0000-0000-0000-000000000000}"/>
          </ac:spMkLst>
        </pc:spChg>
      </pc:sldChg>
      <pc:sldChg chg="add">
        <pc:chgData name="Swenson, Jody" userId="f700768a-5749-4e0f-98d7-2b523cc7d418" providerId="ADAL" clId="{45C98FF2-B083-49C2-AC9A-5418D5D9C05F}" dt="2020-10-29T23:57:40.457" v="15531"/>
        <pc:sldMkLst>
          <pc:docMk/>
          <pc:sldMk cId="3496313428" sldId="587"/>
        </pc:sldMkLst>
      </pc:sldChg>
      <pc:sldChg chg="add">
        <pc:chgData name="Swenson, Jody" userId="f700768a-5749-4e0f-98d7-2b523cc7d418" providerId="ADAL" clId="{45C98FF2-B083-49C2-AC9A-5418D5D9C05F}" dt="2020-10-29T23:57:40.457" v="15531"/>
        <pc:sldMkLst>
          <pc:docMk/>
          <pc:sldMk cId="1641091761" sldId="588"/>
        </pc:sldMkLst>
      </pc:sldChg>
      <pc:sldChg chg="add">
        <pc:chgData name="Swenson, Jody" userId="f700768a-5749-4e0f-98d7-2b523cc7d418" providerId="ADAL" clId="{45C98FF2-B083-49C2-AC9A-5418D5D9C05F}" dt="2020-10-29T23:58:25.572" v="15532"/>
        <pc:sldMkLst>
          <pc:docMk/>
          <pc:sldMk cId="3122953018" sldId="589"/>
        </pc:sldMkLst>
      </pc:sldChg>
      <pc:sldChg chg="modSp add mod modAnim">
        <pc:chgData name="Swenson, Jody" userId="f700768a-5749-4e0f-98d7-2b523cc7d418" providerId="ADAL" clId="{45C98FF2-B083-49C2-AC9A-5418D5D9C05F}" dt="2020-10-30T00:13:36.892" v="17022" actId="20577"/>
        <pc:sldMkLst>
          <pc:docMk/>
          <pc:sldMk cId="373856568" sldId="590"/>
        </pc:sldMkLst>
        <pc:spChg chg="mod">
          <ac:chgData name="Swenson, Jody" userId="f700768a-5749-4e0f-98d7-2b523cc7d418" providerId="ADAL" clId="{45C98FF2-B083-49C2-AC9A-5418D5D9C05F}" dt="2020-10-30T00:13:36.892" v="17022" actId="20577"/>
          <ac:spMkLst>
            <pc:docMk/>
            <pc:sldMk cId="373856568" sldId="590"/>
            <ac:spMk id="2" creationId="{00000000-0000-0000-0000-000000000000}"/>
          </ac:spMkLst>
        </pc:spChg>
        <pc:spChg chg="mod">
          <ac:chgData name="Swenson, Jody" userId="f700768a-5749-4e0f-98d7-2b523cc7d418" providerId="ADAL" clId="{45C98FF2-B083-49C2-AC9A-5418D5D9C05F}" dt="2020-10-30T00:08:35.612" v="16605" actId="20577"/>
          <ac:spMkLst>
            <pc:docMk/>
            <pc:sldMk cId="373856568" sldId="590"/>
            <ac:spMk id="4" creationId="{D07F0F4D-A358-4AE0-BC09-4D49AFA4DD36}"/>
          </ac:spMkLst>
        </pc:spChg>
      </pc:sldChg>
      <pc:sldChg chg="modSp add mod modAnim">
        <pc:chgData name="Swenson, Jody" userId="f700768a-5749-4e0f-98d7-2b523cc7d418" providerId="ADAL" clId="{45C98FF2-B083-49C2-AC9A-5418D5D9C05F}" dt="2020-10-30T00:13:41.428" v="17024" actId="20577"/>
        <pc:sldMkLst>
          <pc:docMk/>
          <pc:sldMk cId="1919538197" sldId="591"/>
        </pc:sldMkLst>
        <pc:spChg chg="mod">
          <ac:chgData name="Swenson, Jody" userId="f700768a-5749-4e0f-98d7-2b523cc7d418" providerId="ADAL" clId="{45C98FF2-B083-49C2-AC9A-5418D5D9C05F}" dt="2020-10-30T00:13:41.428" v="17024" actId="20577"/>
          <ac:spMkLst>
            <pc:docMk/>
            <pc:sldMk cId="1919538197" sldId="591"/>
            <ac:spMk id="2" creationId="{00000000-0000-0000-0000-000000000000}"/>
          </ac:spMkLst>
        </pc:spChg>
        <pc:spChg chg="mod">
          <ac:chgData name="Swenson, Jody" userId="f700768a-5749-4e0f-98d7-2b523cc7d418" providerId="ADAL" clId="{45C98FF2-B083-49C2-AC9A-5418D5D9C05F}" dt="2020-10-30T00:12:55.404" v="17020" actId="20577"/>
          <ac:spMkLst>
            <pc:docMk/>
            <pc:sldMk cId="1919538197" sldId="591"/>
            <ac:spMk id="4" creationId="{D07F0F4D-A358-4AE0-BC09-4D49AFA4DD36}"/>
          </ac:spMkLst>
        </pc:spChg>
      </pc:sldChg>
      <pc:sldChg chg="add del">
        <pc:chgData name="Swenson, Jody" userId="f700768a-5749-4e0f-98d7-2b523cc7d418" providerId="ADAL" clId="{45C98FF2-B083-49C2-AC9A-5418D5D9C05F}" dt="2020-10-30T00:03:53.927" v="16034"/>
        <pc:sldMkLst>
          <pc:docMk/>
          <pc:sldMk cId="3952742711" sldId="592"/>
        </pc:sldMkLst>
      </pc:sldChg>
      <pc:sldChg chg="modSp add mod">
        <pc:chgData name="Swenson, Jody" userId="f700768a-5749-4e0f-98d7-2b523cc7d418" providerId="ADAL" clId="{45C98FF2-B083-49C2-AC9A-5418D5D9C05F}" dt="2020-11-24T00:01:21.348" v="17065" actId="207"/>
        <pc:sldMkLst>
          <pc:docMk/>
          <pc:sldMk cId="3944411126" sldId="659"/>
        </pc:sldMkLst>
        <pc:spChg chg="mod">
          <ac:chgData name="Swenson, Jody" userId="f700768a-5749-4e0f-98d7-2b523cc7d418" providerId="ADAL" clId="{45C98FF2-B083-49C2-AC9A-5418D5D9C05F}" dt="2020-11-24T00:01:12.524" v="17064" actId="207"/>
          <ac:spMkLst>
            <pc:docMk/>
            <pc:sldMk cId="3944411126" sldId="659"/>
            <ac:spMk id="62" creationId="{00000000-0000-0000-0000-000000000000}"/>
          </ac:spMkLst>
        </pc:spChg>
        <pc:spChg chg="mod">
          <ac:chgData name="Swenson, Jody" userId="f700768a-5749-4e0f-98d7-2b523cc7d418" providerId="ADAL" clId="{45C98FF2-B083-49C2-AC9A-5418D5D9C05F}" dt="2020-11-24T00:01:21.348" v="17065" actId="207"/>
          <ac:spMkLst>
            <pc:docMk/>
            <pc:sldMk cId="3944411126" sldId="659"/>
            <ac:spMk id="63" creationId="{00000000-0000-0000-0000-000000000000}"/>
          </ac:spMkLst>
        </pc:spChg>
      </pc:sldChg>
      <pc:sldChg chg="modSp add mod">
        <pc:chgData name="Swenson, Jody" userId="f700768a-5749-4e0f-98d7-2b523cc7d418" providerId="ADAL" clId="{45C98FF2-B083-49C2-AC9A-5418D5D9C05F}" dt="2020-11-24T00:01:57.076" v="17068" actId="207"/>
        <pc:sldMkLst>
          <pc:docMk/>
          <pc:sldMk cId="2659343370" sldId="660"/>
        </pc:sldMkLst>
        <pc:spChg chg="mod">
          <ac:chgData name="Swenson, Jody" userId="f700768a-5749-4e0f-98d7-2b523cc7d418" providerId="ADAL" clId="{45C98FF2-B083-49C2-AC9A-5418D5D9C05F}" dt="2020-11-24T00:01:57.076" v="17068" actId="207"/>
          <ac:spMkLst>
            <pc:docMk/>
            <pc:sldMk cId="2659343370" sldId="660"/>
            <ac:spMk id="62" creationId="{00000000-0000-0000-0000-000000000000}"/>
          </ac:spMkLst>
        </pc:spChg>
      </pc:sldChg>
      <pc:sldMasterChg chg="modSp modSldLayout">
        <pc:chgData name="Swenson, Jody" userId="f700768a-5749-4e0f-98d7-2b523cc7d418" providerId="ADAL" clId="{45C98FF2-B083-49C2-AC9A-5418D5D9C05F}" dt="2020-10-17T00:21:48.159" v="0"/>
        <pc:sldMasterMkLst>
          <pc:docMk/>
          <pc:sldMasterMk cId="3584107550" sldId="2147483668"/>
        </pc:sldMasterMkLst>
        <pc:spChg chg="mod">
          <ac:chgData name="Swenson, Jody" userId="f700768a-5749-4e0f-98d7-2b523cc7d418" providerId="ADAL" clId="{45C98FF2-B083-49C2-AC9A-5418D5D9C05F}" dt="2020-10-17T00:21:48.159" v="0"/>
          <ac:spMkLst>
            <pc:docMk/>
            <pc:sldMasterMk cId="3584107550" sldId="2147483668"/>
            <ac:spMk id="2"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ac:spMk id="3" creationId="{00000000-0000-0000-0000-000000000000}"/>
          </ac:spMkLst>
        </pc:spChg>
        <pc:sldLayoutChg chg="modSp">
          <pc:chgData name="Swenson, Jody" userId="f700768a-5749-4e0f-98d7-2b523cc7d418" providerId="ADAL" clId="{45C98FF2-B083-49C2-AC9A-5418D5D9C05F}" dt="2020-10-17T00:21:48.159" v="0"/>
          <pc:sldLayoutMkLst>
            <pc:docMk/>
            <pc:sldMasterMk cId="3584107550" sldId="2147483668"/>
            <pc:sldLayoutMk cId="816582723" sldId="2147483669"/>
          </pc:sldLayoutMkLst>
          <pc:spChg chg="mod">
            <ac:chgData name="Swenson, Jody" userId="f700768a-5749-4e0f-98d7-2b523cc7d418" providerId="ADAL" clId="{45C98FF2-B083-49C2-AC9A-5418D5D9C05F}" dt="2020-10-17T00:21:48.159" v="0"/>
            <ac:spMkLst>
              <pc:docMk/>
              <pc:sldMasterMk cId="3584107550" sldId="2147483668"/>
              <pc:sldLayoutMk cId="816582723" sldId="2147483669"/>
              <ac:spMk id="2"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816582723" sldId="2147483669"/>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1856724110" sldId="2147483670"/>
          </pc:sldLayoutMkLst>
          <pc:spChg chg="mod">
            <ac:chgData name="Swenson, Jody" userId="f700768a-5749-4e0f-98d7-2b523cc7d418" providerId="ADAL" clId="{45C98FF2-B083-49C2-AC9A-5418D5D9C05F}" dt="2020-10-17T00:21:48.159" v="0"/>
            <ac:spMkLst>
              <pc:docMk/>
              <pc:sldMasterMk cId="3584107550" sldId="2147483668"/>
              <pc:sldLayoutMk cId="1856724110" sldId="2147483670"/>
              <ac:spMk id="2"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856724110" sldId="2147483670"/>
              <ac:spMk id="3"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856724110" sldId="2147483670"/>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1933225648" sldId="2147483671"/>
          </pc:sldLayoutMkLst>
          <pc:spChg chg="mod">
            <ac:chgData name="Swenson, Jody" userId="f700768a-5749-4e0f-98d7-2b523cc7d418" providerId="ADAL" clId="{45C98FF2-B083-49C2-AC9A-5418D5D9C05F}" dt="2020-10-17T00:21:48.159" v="0"/>
            <ac:spMkLst>
              <pc:docMk/>
              <pc:sldMasterMk cId="3584107550" sldId="2147483668"/>
              <pc:sldLayoutMk cId="1933225648" sldId="2147483671"/>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1355716778" sldId="2147483672"/>
          </pc:sldLayoutMkLst>
          <pc:spChg chg="mod">
            <ac:chgData name="Swenson, Jody" userId="f700768a-5749-4e0f-98d7-2b523cc7d418" providerId="ADAL" clId="{45C98FF2-B083-49C2-AC9A-5418D5D9C05F}" dt="2020-10-17T00:21:48.159" v="0"/>
            <ac:spMkLst>
              <pc:docMk/>
              <pc:sldMasterMk cId="3584107550" sldId="2147483668"/>
              <pc:sldLayoutMk cId="1355716778" sldId="2147483672"/>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3821559625" sldId="2147483673"/>
          </pc:sldLayoutMkLst>
          <pc:spChg chg="mod">
            <ac:chgData name="Swenson, Jody" userId="f700768a-5749-4e0f-98d7-2b523cc7d418" providerId="ADAL" clId="{45C98FF2-B083-49C2-AC9A-5418D5D9C05F}" dt="2020-10-17T00:21:48.159" v="0"/>
            <ac:spMkLst>
              <pc:docMk/>
              <pc:sldMasterMk cId="3584107550" sldId="2147483668"/>
              <pc:sldLayoutMk cId="3821559625" sldId="2147483673"/>
              <ac:spMk id="3"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3821559625" sldId="2147483673"/>
              <ac:spMk id="4"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1985872346" sldId="2147483674"/>
          </pc:sldLayoutMkLst>
          <pc:spChg chg="mod">
            <ac:chgData name="Swenson, Jody" userId="f700768a-5749-4e0f-98d7-2b523cc7d418" providerId="ADAL" clId="{45C98FF2-B083-49C2-AC9A-5418D5D9C05F}" dt="2020-10-17T00:21:48.159" v="0"/>
            <ac:spMkLst>
              <pc:docMk/>
              <pc:sldMasterMk cId="3584107550" sldId="2147483668"/>
              <pc:sldLayoutMk cId="1985872346" sldId="2147483674"/>
              <ac:spMk id="3"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985872346" sldId="2147483674"/>
              <ac:spMk id="4"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985872346" sldId="2147483674"/>
              <ac:spMk id="5"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985872346" sldId="2147483674"/>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52449989" sldId="2147483678"/>
          </pc:sldLayoutMkLst>
          <pc:spChg chg="mod">
            <ac:chgData name="Swenson, Jody" userId="f700768a-5749-4e0f-98d7-2b523cc7d418" providerId="ADAL" clId="{45C98FF2-B083-49C2-AC9A-5418D5D9C05F}" dt="2020-10-17T00:21:48.159" v="0"/>
            <ac:spMkLst>
              <pc:docMk/>
              <pc:sldMasterMk cId="3584107550" sldId="2147483668"/>
              <pc:sldLayoutMk cId="52449989" sldId="2147483678"/>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3155364310" sldId="2147483679"/>
          </pc:sldLayoutMkLst>
          <pc:spChg chg="mod">
            <ac:chgData name="Swenson, Jody" userId="f700768a-5749-4e0f-98d7-2b523cc7d418" providerId="ADAL" clId="{45C98FF2-B083-49C2-AC9A-5418D5D9C05F}" dt="2020-10-17T00:21:48.159" v="0"/>
            <ac:spMkLst>
              <pc:docMk/>
              <pc:sldMasterMk cId="3584107550" sldId="2147483668"/>
              <pc:sldLayoutMk cId="3155364310" sldId="2147483679"/>
              <ac:spMk id="4"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3155364310" sldId="2147483679"/>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1683699918" sldId="2147483680"/>
          </pc:sldLayoutMkLst>
          <pc:spChg chg="mod">
            <ac:chgData name="Swenson, Jody" userId="f700768a-5749-4e0f-98d7-2b523cc7d418" providerId="ADAL" clId="{45C98FF2-B083-49C2-AC9A-5418D5D9C05F}" dt="2020-10-17T00:21:48.159" v="0"/>
            <ac:spMkLst>
              <pc:docMk/>
              <pc:sldMasterMk cId="3584107550" sldId="2147483668"/>
              <pc:sldLayoutMk cId="1683699918" sldId="2147483680"/>
              <ac:spMk id="2"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683699918" sldId="2147483680"/>
              <ac:spMk id="3"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1683699918" sldId="2147483680"/>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584107550" sldId="2147483668"/>
            <pc:sldLayoutMk cId="4269429518" sldId="2147483754"/>
          </pc:sldLayoutMkLst>
          <pc:spChg chg="mod">
            <ac:chgData name="Swenson, Jody" userId="f700768a-5749-4e0f-98d7-2b523cc7d418" providerId="ADAL" clId="{45C98FF2-B083-49C2-AC9A-5418D5D9C05F}" dt="2020-10-17T00:21:48.159" v="0"/>
            <ac:spMkLst>
              <pc:docMk/>
              <pc:sldMasterMk cId="3584107550" sldId="2147483668"/>
              <pc:sldLayoutMk cId="4269429518" sldId="2147483754"/>
              <ac:spMk id="5" creationId="{00000000-0000-0000-0000-000000000000}"/>
            </ac:spMkLst>
          </pc:spChg>
          <pc:spChg chg="mod">
            <ac:chgData name="Swenson, Jody" userId="f700768a-5749-4e0f-98d7-2b523cc7d418" providerId="ADAL" clId="{45C98FF2-B083-49C2-AC9A-5418D5D9C05F}" dt="2020-10-17T00:21:48.159" v="0"/>
            <ac:spMkLst>
              <pc:docMk/>
              <pc:sldMasterMk cId="3584107550" sldId="2147483668"/>
              <pc:sldLayoutMk cId="4269429518" sldId="2147483754"/>
              <ac:spMk id="8" creationId="{00000000-0000-0000-0000-000000000000}"/>
            </ac:spMkLst>
          </pc:spChg>
        </pc:sldLayoutChg>
      </pc:sldMasterChg>
      <pc:sldMasterChg chg="modSp modSldLayout">
        <pc:chgData name="Swenson, Jody" userId="f700768a-5749-4e0f-98d7-2b523cc7d418" providerId="ADAL" clId="{45C98FF2-B083-49C2-AC9A-5418D5D9C05F}" dt="2020-10-17T00:21:48.159" v="0"/>
        <pc:sldMasterMkLst>
          <pc:docMk/>
          <pc:sldMasterMk cId="466609843" sldId="2147483695"/>
        </pc:sldMasterMkLst>
        <pc:spChg chg="mod">
          <ac:chgData name="Swenson, Jody" userId="f700768a-5749-4e0f-98d7-2b523cc7d418" providerId="ADAL" clId="{45C98FF2-B083-49C2-AC9A-5418D5D9C05F}" dt="2020-10-17T00:21:48.159" v="0"/>
          <ac:spMkLst>
            <pc:docMk/>
            <pc:sldMasterMk cId="466609843" sldId="2147483695"/>
            <ac:spMk id="2"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ac:spMk id="3" creationId="{00000000-0000-0000-0000-000000000000}"/>
          </ac:spMkLst>
        </pc:spChg>
        <pc:sldLayoutChg chg="modSp">
          <pc:chgData name="Swenson, Jody" userId="f700768a-5749-4e0f-98d7-2b523cc7d418" providerId="ADAL" clId="{45C98FF2-B083-49C2-AC9A-5418D5D9C05F}" dt="2020-10-17T00:21:48.159" v="0"/>
          <pc:sldLayoutMkLst>
            <pc:docMk/>
            <pc:sldMasterMk cId="466609843" sldId="2147483695"/>
            <pc:sldLayoutMk cId="1530673947" sldId="2147483696"/>
          </pc:sldLayoutMkLst>
          <pc:spChg chg="mod">
            <ac:chgData name="Swenson, Jody" userId="f700768a-5749-4e0f-98d7-2b523cc7d418" providerId="ADAL" clId="{45C98FF2-B083-49C2-AC9A-5418D5D9C05F}" dt="2020-10-17T00:21:48.159" v="0"/>
            <ac:spMkLst>
              <pc:docMk/>
              <pc:sldMasterMk cId="466609843" sldId="2147483695"/>
              <pc:sldLayoutMk cId="1530673947" sldId="2147483696"/>
              <ac:spMk id="2"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1530673947" sldId="2147483696"/>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778850245" sldId="2147483697"/>
          </pc:sldLayoutMkLst>
          <pc:spChg chg="mod">
            <ac:chgData name="Swenson, Jody" userId="f700768a-5749-4e0f-98d7-2b523cc7d418" providerId="ADAL" clId="{45C98FF2-B083-49C2-AC9A-5418D5D9C05F}" dt="2020-10-17T00:21:48.159" v="0"/>
            <ac:spMkLst>
              <pc:docMk/>
              <pc:sldMasterMk cId="466609843" sldId="2147483695"/>
              <pc:sldLayoutMk cId="2778850245" sldId="2147483697"/>
              <ac:spMk id="2"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778850245" sldId="2147483697"/>
              <ac:spMk id="3"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778850245" sldId="2147483697"/>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4075655226" sldId="2147483698"/>
          </pc:sldLayoutMkLst>
          <pc:spChg chg="mod">
            <ac:chgData name="Swenson, Jody" userId="f700768a-5749-4e0f-98d7-2b523cc7d418" providerId="ADAL" clId="{45C98FF2-B083-49C2-AC9A-5418D5D9C05F}" dt="2020-10-17T00:21:48.159" v="0"/>
            <ac:spMkLst>
              <pc:docMk/>
              <pc:sldMasterMk cId="466609843" sldId="2147483695"/>
              <pc:sldLayoutMk cId="4075655226" sldId="2147483698"/>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3097689237" sldId="2147483699"/>
          </pc:sldLayoutMkLst>
          <pc:spChg chg="mod">
            <ac:chgData name="Swenson, Jody" userId="f700768a-5749-4e0f-98d7-2b523cc7d418" providerId="ADAL" clId="{45C98FF2-B083-49C2-AC9A-5418D5D9C05F}" dt="2020-10-17T00:21:48.159" v="0"/>
            <ac:spMkLst>
              <pc:docMk/>
              <pc:sldMasterMk cId="466609843" sldId="2147483695"/>
              <pc:sldLayoutMk cId="3097689237" sldId="2147483699"/>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622733090" sldId="2147483700"/>
          </pc:sldLayoutMkLst>
          <pc:spChg chg="mod">
            <ac:chgData name="Swenson, Jody" userId="f700768a-5749-4e0f-98d7-2b523cc7d418" providerId="ADAL" clId="{45C98FF2-B083-49C2-AC9A-5418D5D9C05F}" dt="2020-10-17T00:21:48.159" v="0"/>
            <ac:spMkLst>
              <pc:docMk/>
              <pc:sldMasterMk cId="466609843" sldId="2147483695"/>
              <pc:sldLayoutMk cId="622733090" sldId="2147483700"/>
              <ac:spMk id="3"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622733090" sldId="2147483700"/>
              <ac:spMk id="4"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309930355" sldId="2147483701"/>
          </pc:sldLayoutMkLst>
          <pc:spChg chg="mod">
            <ac:chgData name="Swenson, Jody" userId="f700768a-5749-4e0f-98d7-2b523cc7d418" providerId="ADAL" clId="{45C98FF2-B083-49C2-AC9A-5418D5D9C05F}" dt="2020-10-17T00:21:48.159" v="0"/>
            <ac:spMkLst>
              <pc:docMk/>
              <pc:sldMasterMk cId="466609843" sldId="2147483695"/>
              <pc:sldLayoutMk cId="309930355" sldId="2147483701"/>
              <ac:spMk id="3"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309930355" sldId="2147483701"/>
              <ac:spMk id="4"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309930355" sldId="2147483701"/>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309930355" sldId="2147483701"/>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1075040005" sldId="2147483705"/>
          </pc:sldLayoutMkLst>
          <pc:spChg chg="mod">
            <ac:chgData name="Swenson, Jody" userId="f700768a-5749-4e0f-98d7-2b523cc7d418" providerId="ADAL" clId="{45C98FF2-B083-49C2-AC9A-5418D5D9C05F}" dt="2020-10-17T00:21:48.159" v="0"/>
            <ac:spMkLst>
              <pc:docMk/>
              <pc:sldMasterMk cId="466609843" sldId="2147483695"/>
              <pc:sldLayoutMk cId="1075040005" sldId="2147483705"/>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960347932" sldId="2147483706"/>
          </pc:sldLayoutMkLst>
          <pc:spChg chg="mod">
            <ac:chgData name="Swenson, Jody" userId="f700768a-5749-4e0f-98d7-2b523cc7d418" providerId="ADAL" clId="{45C98FF2-B083-49C2-AC9A-5418D5D9C05F}" dt="2020-10-17T00:21:48.159" v="0"/>
            <ac:spMkLst>
              <pc:docMk/>
              <pc:sldMasterMk cId="466609843" sldId="2147483695"/>
              <pc:sldLayoutMk cId="960347932" sldId="2147483706"/>
              <ac:spMk id="4"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960347932" sldId="2147483706"/>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633558825" sldId="2147483707"/>
          </pc:sldLayoutMkLst>
          <pc:spChg chg="mod">
            <ac:chgData name="Swenson, Jody" userId="f700768a-5749-4e0f-98d7-2b523cc7d418" providerId="ADAL" clId="{45C98FF2-B083-49C2-AC9A-5418D5D9C05F}" dt="2020-10-17T00:21:48.159" v="0"/>
            <ac:spMkLst>
              <pc:docMk/>
              <pc:sldMasterMk cId="466609843" sldId="2147483695"/>
              <pc:sldLayoutMk cId="2633558825" sldId="2147483707"/>
              <ac:spMk id="2"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633558825" sldId="2147483707"/>
              <ac:spMk id="3"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633558825" sldId="2147483707"/>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977225905" sldId="2147483709"/>
          </pc:sldLayoutMkLst>
          <pc:spChg chg="mod">
            <ac:chgData name="Swenson, Jody" userId="f700768a-5749-4e0f-98d7-2b523cc7d418" providerId="ADAL" clId="{45C98FF2-B083-49C2-AC9A-5418D5D9C05F}" dt="2020-10-17T00:21:48.159" v="0"/>
            <ac:spMkLst>
              <pc:docMk/>
              <pc:sldMasterMk cId="466609843" sldId="2147483695"/>
              <pc:sldLayoutMk cId="2977225905" sldId="2147483709"/>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977225905" sldId="2147483709"/>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1100256429" sldId="2147483710"/>
          </pc:sldLayoutMkLst>
          <pc:spChg chg="mod">
            <ac:chgData name="Swenson, Jody" userId="f700768a-5749-4e0f-98d7-2b523cc7d418" providerId="ADAL" clId="{45C98FF2-B083-49C2-AC9A-5418D5D9C05F}" dt="2020-10-17T00:21:48.159" v="0"/>
            <ac:spMkLst>
              <pc:docMk/>
              <pc:sldMasterMk cId="466609843" sldId="2147483695"/>
              <pc:sldLayoutMk cId="1100256429" sldId="2147483710"/>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1100256429" sldId="2147483710"/>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807255878" sldId="2147483711"/>
          </pc:sldLayoutMkLst>
          <pc:spChg chg="mod">
            <ac:chgData name="Swenson, Jody" userId="f700768a-5749-4e0f-98d7-2b523cc7d418" providerId="ADAL" clId="{45C98FF2-B083-49C2-AC9A-5418D5D9C05F}" dt="2020-10-17T00:21:48.159" v="0"/>
            <ac:spMkLst>
              <pc:docMk/>
              <pc:sldMasterMk cId="466609843" sldId="2147483695"/>
              <pc:sldLayoutMk cId="2807255878" sldId="2147483711"/>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807255878" sldId="2147483711"/>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589473821" sldId="2147483712"/>
          </pc:sldLayoutMkLst>
          <pc:spChg chg="mod">
            <ac:chgData name="Swenson, Jody" userId="f700768a-5749-4e0f-98d7-2b523cc7d418" providerId="ADAL" clId="{45C98FF2-B083-49C2-AC9A-5418D5D9C05F}" dt="2020-10-17T00:21:48.159" v="0"/>
            <ac:spMkLst>
              <pc:docMk/>
              <pc:sldMasterMk cId="466609843" sldId="2147483695"/>
              <pc:sldLayoutMk cId="589473821" sldId="2147483712"/>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589473821" sldId="2147483712"/>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841767109" sldId="2147483713"/>
          </pc:sldLayoutMkLst>
          <pc:spChg chg="mod">
            <ac:chgData name="Swenson, Jody" userId="f700768a-5749-4e0f-98d7-2b523cc7d418" providerId="ADAL" clId="{45C98FF2-B083-49C2-AC9A-5418D5D9C05F}" dt="2020-10-17T00:21:48.159" v="0"/>
            <ac:spMkLst>
              <pc:docMk/>
              <pc:sldMasterMk cId="466609843" sldId="2147483695"/>
              <pc:sldLayoutMk cId="841767109" sldId="2147483713"/>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841767109" sldId="2147483713"/>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228544425" sldId="2147483714"/>
          </pc:sldLayoutMkLst>
          <pc:spChg chg="mod">
            <ac:chgData name="Swenson, Jody" userId="f700768a-5749-4e0f-98d7-2b523cc7d418" providerId="ADAL" clId="{45C98FF2-B083-49C2-AC9A-5418D5D9C05F}" dt="2020-10-17T00:21:48.159" v="0"/>
            <ac:spMkLst>
              <pc:docMk/>
              <pc:sldMasterMk cId="466609843" sldId="2147483695"/>
              <pc:sldLayoutMk cId="2228544425" sldId="2147483714"/>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228544425" sldId="2147483714"/>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4226081755" sldId="2147483715"/>
          </pc:sldLayoutMkLst>
          <pc:spChg chg="mod">
            <ac:chgData name="Swenson, Jody" userId="f700768a-5749-4e0f-98d7-2b523cc7d418" providerId="ADAL" clId="{45C98FF2-B083-49C2-AC9A-5418D5D9C05F}" dt="2020-10-17T00:21:48.159" v="0"/>
            <ac:spMkLst>
              <pc:docMk/>
              <pc:sldMasterMk cId="466609843" sldId="2147483695"/>
              <pc:sldLayoutMk cId="4226081755" sldId="2147483715"/>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4226081755" sldId="2147483715"/>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466609843" sldId="2147483695"/>
            <pc:sldLayoutMk cId="2947346063" sldId="2147483716"/>
          </pc:sldLayoutMkLst>
          <pc:spChg chg="mod">
            <ac:chgData name="Swenson, Jody" userId="f700768a-5749-4e0f-98d7-2b523cc7d418" providerId="ADAL" clId="{45C98FF2-B083-49C2-AC9A-5418D5D9C05F}" dt="2020-10-17T00:21:48.159" v="0"/>
            <ac:spMkLst>
              <pc:docMk/>
              <pc:sldMasterMk cId="466609843" sldId="2147483695"/>
              <pc:sldLayoutMk cId="2947346063" sldId="2147483716"/>
              <ac:spMk id="5" creationId="{00000000-0000-0000-0000-000000000000}"/>
            </ac:spMkLst>
          </pc:spChg>
          <pc:spChg chg="mod">
            <ac:chgData name="Swenson, Jody" userId="f700768a-5749-4e0f-98d7-2b523cc7d418" providerId="ADAL" clId="{45C98FF2-B083-49C2-AC9A-5418D5D9C05F}" dt="2020-10-17T00:21:48.159" v="0"/>
            <ac:spMkLst>
              <pc:docMk/>
              <pc:sldMasterMk cId="466609843" sldId="2147483695"/>
              <pc:sldLayoutMk cId="2947346063" sldId="2147483716"/>
              <ac:spMk id="8" creationId="{00000000-0000-0000-0000-000000000000}"/>
            </ac:spMkLst>
          </pc:spChg>
        </pc:sldLayoutChg>
      </pc:sldMasterChg>
      <pc:sldMasterChg chg="modSp modSldLayout">
        <pc:chgData name="Swenson, Jody" userId="f700768a-5749-4e0f-98d7-2b523cc7d418" providerId="ADAL" clId="{45C98FF2-B083-49C2-AC9A-5418D5D9C05F}" dt="2020-10-17T00:21:48.159" v="0"/>
        <pc:sldMasterMkLst>
          <pc:docMk/>
          <pc:sldMasterMk cId="3801725994" sldId="2147483719"/>
        </pc:sldMasterMkLst>
        <pc:spChg chg="mod">
          <ac:chgData name="Swenson, Jody" userId="f700768a-5749-4e0f-98d7-2b523cc7d418" providerId="ADAL" clId="{45C98FF2-B083-49C2-AC9A-5418D5D9C05F}" dt="2020-10-17T00:21:48.159" v="0"/>
          <ac:spMkLst>
            <pc:docMk/>
            <pc:sldMasterMk cId="3801725994" sldId="2147483719"/>
            <ac:spMk id="2"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ac:spMk id="3"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ac:spMk id="8"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ac:spMk id="9" creationId="{00000000-0000-0000-0000-000000000000}"/>
          </ac:spMkLst>
        </pc:spChg>
        <pc:picChg chg="mod">
          <ac:chgData name="Swenson, Jody" userId="f700768a-5749-4e0f-98d7-2b523cc7d418" providerId="ADAL" clId="{45C98FF2-B083-49C2-AC9A-5418D5D9C05F}" dt="2020-10-17T00:21:48.159" v="0"/>
          <ac:picMkLst>
            <pc:docMk/>
            <pc:sldMasterMk cId="3801725994" sldId="2147483719"/>
            <ac:picMk id="7" creationId="{00000000-0000-0000-0000-000000000000}"/>
          </ac:picMkLst>
        </pc:picChg>
        <pc:sldLayoutChg chg="modSp">
          <pc:chgData name="Swenson, Jody" userId="f700768a-5749-4e0f-98d7-2b523cc7d418" providerId="ADAL" clId="{45C98FF2-B083-49C2-AC9A-5418D5D9C05F}" dt="2020-10-17T00:21:48.159" v="0"/>
          <pc:sldLayoutMkLst>
            <pc:docMk/>
            <pc:sldMasterMk cId="3801725994" sldId="2147483719"/>
            <pc:sldLayoutMk cId="3708049502" sldId="2147483720"/>
          </pc:sldLayoutMkLst>
          <pc:spChg chg="mod">
            <ac:chgData name="Swenson, Jody" userId="f700768a-5749-4e0f-98d7-2b523cc7d418" providerId="ADAL" clId="{45C98FF2-B083-49C2-AC9A-5418D5D9C05F}" dt="2020-10-17T00:21:48.159" v="0"/>
            <ac:spMkLst>
              <pc:docMk/>
              <pc:sldMasterMk cId="3801725994" sldId="2147483719"/>
              <pc:sldLayoutMk cId="3708049502" sldId="2147483720"/>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3708049502" sldId="2147483720"/>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801725994" sldId="2147483719"/>
            <pc:sldLayoutMk cId="979779681" sldId="2147483721"/>
          </pc:sldLayoutMkLst>
          <pc:spChg chg="mod">
            <ac:chgData name="Swenson, Jody" userId="f700768a-5749-4e0f-98d7-2b523cc7d418" providerId="ADAL" clId="{45C98FF2-B083-49C2-AC9A-5418D5D9C05F}" dt="2020-10-17T00:21:48.159" v="0"/>
            <ac:spMkLst>
              <pc:docMk/>
              <pc:sldMasterMk cId="3801725994" sldId="2147483719"/>
              <pc:sldLayoutMk cId="979779681" sldId="2147483721"/>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979779681" sldId="2147483721"/>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801725994" sldId="2147483719"/>
            <pc:sldLayoutMk cId="3101997057" sldId="2147483722"/>
          </pc:sldLayoutMkLst>
          <pc:spChg chg="mod">
            <ac:chgData name="Swenson, Jody" userId="f700768a-5749-4e0f-98d7-2b523cc7d418" providerId="ADAL" clId="{45C98FF2-B083-49C2-AC9A-5418D5D9C05F}" dt="2020-10-17T00:21:48.159" v="0"/>
            <ac:spMkLst>
              <pc:docMk/>
              <pc:sldMasterMk cId="3801725994" sldId="2147483719"/>
              <pc:sldLayoutMk cId="3101997057" sldId="2147483722"/>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3101997057" sldId="2147483722"/>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801725994" sldId="2147483719"/>
            <pc:sldLayoutMk cId="1998609010" sldId="2147483723"/>
          </pc:sldLayoutMkLst>
          <pc:spChg chg="mod">
            <ac:chgData name="Swenson, Jody" userId="f700768a-5749-4e0f-98d7-2b523cc7d418" providerId="ADAL" clId="{45C98FF2-B083-49C2-AC9A-5418D5D9C05F}" dt="2020-10-17T00:21:48.159" v="0"/>
            <ac:spMkLst>
              <pc:docMk/>
              <pc:sldMasterMk cId="3801725994" sldId="2147483719"/>
              <pc:sldLayoutMk cId="1998609010" sldId="2147483723"/>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1998609010" sldId="2147483723"/>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801725994" sldId="2147483719"/>
            <pc:sldLayoutMk cId="497821513" sldId="2147483724"/>
          </pc:sldLayoutMkLst>
          <pc:spChg chg="mod">
            <ac:chgData name="Swenson, Jody" userId="f700768a-5749-4e0f-98d7-2b523cc7d418" providerId="ADAL" clId="{45C98FF2-B083-49C2-AC9A-5418D5D9C05F}" dt="2020-10-17T00:21:48.159" v="0"/>
            <ac:spMkLst>
              <pc:docMk/>
              <pc:sldMasterMk cId="3801725994" sldId="2147483719"/>
              <pc:sldLayoutMk cId="497821513" sldId="2147483724"/>
              <ac:spMk id="3"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497821513" sldId="2147483724"/>
              <ac:spMk id="6"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497821513" sldId="2147483724"/>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801725994" sldId="2147483719"/>
            <pc:sldLayoutMk cId="2901859040" sldId="2147483725"/>
          </pc:sldLayoutMkLst>
          <pc:spChg chg="mod">
            <ac:chgData name="Swenson, Jody" userId="f700768a-5749-4e0f-98d7-2b523cc7d418" providerId="ADAL" clId="{45C98FF2-B083-49C2-AC9A-5418D5D9C05F}" dt="2020-10-17T00:21:48.159" v="0"/>
            <ac:spMkLst>
              <pc:docMk/>
              <pc:sldMasterMk cId="3801725994" sldId="2147483719"/>
              <pc:sldLayoutMk cId="2901859040" sldId="2147483725"/>
              <ac:spMk id="2"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4"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7"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9"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11"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12"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16"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17"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901859040" sldId="2147483725"/>
              <ac:spMk id="18" creationId="{00000000-0000-0000-0000-000000000000}"/>
            </ac:spMkLst>
          </pc:spChg>
          <pc:cxnChg chg="mod">
            <ac:chgData name="Swenson, Jody" userId="f700768a-5749-4e0f-98d7-2b523cc7d418" providerId="ADAL" clId="{45C98FF2-B083-49C2-AC9A-5418D5D9C05F}" dt="2020-10-17T00:21:48.159" v="0"/>
            <ac:cxnSpMkLst>
              <pc:docMk/>
              <pc:sldMasterMk cId="3801725994" sldId="2147483719"/>
              <pc:sldLayoutMk cId="2901859040" sldId="2147483725"/>
              <ac:cxnSpMk id="13" creationId="{00000000-0000-0000-0000-000000000000}"/>
            </ac:cxnSpMkLst>
          </pc:cxnChg>
          <pc:cxnChg chg="mod">
            <ac:chgData name="Swenson, Jody" userId="f700768a-5749-4e0f-98d7-2b523cc7d418" providerId="ADAL" clId="{45C98FF2-B083-49C2-AC9A-5418D5D9C05F}" dt="2020-10-17T00:21:48.159" v="0"/>
            <ac:cxnSpMkLst>
              <pc:docMk/>
              <pc:sldMasterMk cId="3801725994" sldId="2147483719"/>
              <pc:sldLayoutMk cId="2901859040" sldId="2147483725"/>
              <ac:cxnSpMk id="19" creationId="{00000000-0000-0000-0000-000000000000}"/>
            </ac:cxnSpMkLst>
          </pc:cxnChg>
        </pc:sldLayoutChg>
        <pc:sldLayoutChg chg="modSp">
          <pc:chgData name="Swenson, Jody" userId="f700768a-5749-4e0f-98d7-2b523cc7d418" providerId="ADAL" clId="{45C98FF2-B083-49C2-AC9A-5418D5D9C05F}" dt="2020-10-17T00:21:48.159" v="0"/>
          <pc:sldLayoutMkLst>
            <pc:docMk/>
            <pc:sldMasterMk cId="3801725994" sldId="2147483719"/>
            <pc:sldLayoutMk cId="2270714328" sldId="2147483726"/>
          </pc:sldLayoutMkLst>
          <pc:spChg chg="mod">
            <ac:chgData name="Swenson, Jody" userId="f700768a-5749-4e0f-98d7-2b523cc7d418" providerId="ADAL" clId="{45C98FF2-B083-49C2-AC9A-5418D5D9C05F}" dt="2020-10-17T00:21:48.159" v="0"/>
            <ac:spMkLst>
              <pc:docMk/>
              <pc:sldMasterMk cId="3801725994" sldId="2147483719"/>
              <pc:sldLayoutMk cId="2270714328" sldId="2147483726"/>
              <ac:spMk id="2"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4"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6"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7"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8"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2270714328" sldId="2147483726"/>
              <ac:spMk id="12" creationId="{00000000-0000-0000-0000-000000000000}"/>
            </ac:spMkLst>
          </pc:spChg>
          <pc:cxnChg chg="mod">
            <ac:chgData name="Swenson, Jody" userId="f700768a-5749-4e0f-98d7-2b523cc7d418" providerId="ADAL" clId="{45C98FF2-B083-49C2-AC9A-5418D5D9C05F}" dt="2020-10-17T00:21:48.159" v="0"/>
            <ac:cxnSpMkLst>
              <pc:docMk/>
              <pc:sldMasterMk cId="3801725994" sldId="2147483719"/>
              <pc:sldLayoutMk cId="2270714328" sldId="2147483726"/>
              <ac:cxnSpMk id="9" creationId="{00000000-0000-0000-0000-000000000000}"/>
            </ac:cxnSpMkLst>
          </pc:cxnChg>
        </pc:sldLayoutChg>
        <pc:sldLayoutChg chg="modSp">
          <pc:chgData name="Swenson, Jody" userId="f700768a-5749-4e0f-98d7-2b523cc7d418" providerId="ADAL" clId="{45C98FF2-B083-49C2-AC9A-5418D5D9C05F}" dt="2020-10-17T00:21:48.159" v="0"/>
          <pc:sldLayoutMkLst>
            <pc:docMk/>
            <pc:sldMasterMk cId="3801725994" sldId="2147483719"/>
            <pc:sldLayoutMk cId="789309613" sldId="2147483727"/>
          </pc:sldLayoutMkLst>
          <pc:spChg chg="mod">
            <ac:chgData name="Swenson, Jody" userId="f700768a-5749-4e0f-98d7-2b523cc7d418" providerId="ADAL" clId="{45C98FF2-B083-49C2-AC9A-5418D5D9C05F}" dt="2020-10-17T00:21:48.159" v="0"/>
            <ac:spMkLst>
              <pc:docMk/>
              <pc:sldMasterMk cId="3801725994" sldId="2147483719"/>
              <pc:sldLayoutMk cId="789309613" sldId="2147483727"/>
              <ac:spMk id="2"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4"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5"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6"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7"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8" creationId="{00000000-0000-0000-0000-000000000000}"/>
            </ac:spMkLst>
          </pc:spChg>
          <pc:spChg chg="mod">
            <ac:chgData name="Swenson, Jody" userId="f700768a-5749-4e0f-98d7-2b523cc7d418" providerId="ADAL" clId="{45C98FF2-B083-49C2-AC9A-5418D5D9C05F}" dt="2020-10-17T00:21:48.159" v="0"/>
            <ac:spMkLst>
              <pc:docMk/>
              <pc:sldMasterMk cId="3801725994" sldId="2147483719"/>
              <pc:sldLayoutMk cId="789309613" sldId="2147483727"/>
              <ac:spMk id="12" creationId="{00000000-0000-0000-0000-000000000000}"/>
            </ac:spMkLst>
          </pc:spChg>
          <pc:cxnChg chg="mod">
            <ac:chgData name="Swenson, Jody" userId="f700768a-5749-4e0f-98d7-2b523cc7d418" providerId="ADAL" clId="{45C98FF2-B083-49C2-AC9A-5418D5D9C05F}" dt="2020-10-17T00:21:48.159" v="0"/>
            <ac:cxnSpMkLst>
              <pc:docMk/>
              <pc:sldMasterMk cId="3801725994" sldId="2147483719"/>
              <pc:sldLayoutMk cId="789309613" sldId="2147483727"/>
              <ac:cxnSpMk id="9" creationId="{00000000-0000-0000-0000-000000000000}"/>
            </ac:cxnSpMkLst>
          </pc:cxnChg>
        </pc:sldLayoutChg>
      </pc:sldMasterChg>
      <pc:sldMasterChg chg="modSp modSldLayout">
        <pc:chgData name="Swenson, Jody" userId="f700768a-5749-4e0f-98d7-2b523cc7d418" providerId="ADAL" clId="{45C98FF2-B083-49C2-AC9A-5418D5D9C05F}" dt="2020-10-17T00:21:48.159" v="0"/>
        <pc:sldMasterMkLst>
          <pc:docMk/>
          <pc:sldMasterMk cId="3284021001" sldId="2147483728"/>
        </pc:sldMasterMkLst>
        <pc:spChg chg="mod">
          <ac:chgData name="Swenson, Jody" userId="f700768a-5749-4e0f-98d7-2b523cc7d418" providerId="ADAL" clId="{45C98FF2-B083-49C2-AC9A-5418D5D9C05F}" dt="2020-10-17T00:21:48.159" v="0"/>
          <ac:spMkLst>
            <pc:docMk/>
            <pc:sldMasterMk cId="3284021001" sldId="2147483728"/>
            <ac:spMk id="2"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ac:spMk id="3" creationId="{00000000-0000-0000-0000-000000000000}"/>
          </ac:spMkLst>
        </pc:spChg>
        <pc:sldLayoutChg chg="modSp">
          <pc:chgData name="Swenson, Jody" userId="f700768a-5749-4e0f-98d7-2b523cc7d418" providerId="ADAL" clId="{45C98FF2-B083-49C2-AC9A-5418D5D9C05F}" dt="2020-10-17T00:21:48.159" v="0"/>
          <pc:sldLayoutMkLst>
            <pc:docMk/>
            <pc:sldMasterMk cId="3284021001" sldId="2147483728"/>
            <pc:sldLayoutMk cId="2537591112" sldId="2147483729"/>
          </pc:sldLayoutMkLst>
          <pc:spChg chg="mod">
            <ac:chgData name="Swenson, Jody" userId="f700768a-5749-4e0f-98d7-2b523cc7d418" providerId="ADAL" clId="{45C98FF2-B083-49C2-AC9A-5418D5D9C05F}" dt="2020-10-17T00:21:48.159" v="0"/>
            <ac:spMkLst>
              <pc:docMk/>
              <pc:sldMasterMk cId="3284021001" sldId="2147483728"/>
              <pc:sldLayoutMk cId="2537591112" sldId="2147483729"/>
              <ac:spMk id="2"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2537591112" sldId="2147483729"/>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009630782" sldId="2147483730"/>
          </pc:sldLayoutMkLst>
          <pc:spChg chg="mod">
            <ac:chgData name="Swenson, Jody" userId="f700768a-5749-4e0f-98d7-2b523cc7d418" providerId="ADAL" clId="{45C98FF2-B083-49C2-AC9A-5418D5D9C05F}" dt="2020-10-17T00:21:48.159" v="0"/>
            <ac:spMkLst>
              <pc:docMk/>
              <pc:sldMasterMk cId="3284021001" sldId="2147483728"/>
              <pc:sldLayoutMk cId="3009630782" sldId="2147483730"/>
              <ac:spMk id="2"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009630782" sldId="2147483730"/>
              <ac:spMk id="3"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009630782" sldId="2147483730"/>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33392832" sldId="2147483731"/>
          </pc:sldLayoutMkLst>
          <pc:spChg chg="mod">
            <ac:chgData name="Swenson, Jody" userId="f700768a-5749-4e0f-98d7-2b523cc7d418" providerId="ADAL" clId="{45C98FF2-B083-49C2-AC9A-5418D5D9C05F}" dt="2020-10-17T00:21:48.159" v="0"/>
            <ac:spMkLst>
              <pc:docMk/>
              <pc:sldMasterMk cId="3284021001" sldId="2147483728"/>
              <pc:sldLayoutMk cId="333392832" sldId="2147483731"/>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705029432" sldId="2147483732"/>
          </pc:sldLayoutMkLst>
          <pc:spChg chg="mod">
            <ac:chgData name="Swenson, Jody" userId="f700768a-5749-4e0f-98d7-2b523cc7d418" providerId="ADAL" clId="{45C98FF2-B083-49C2-AC9A-5418D5D9C05F}" dt="2020-10-17T00:21:48.159" v="0"/>
            <ac:spMkLst>
              <pc:docMk/>
              <pc:sldMasterMk cId="3284021001" sldId="2147483728"/>
              <pc:sldLayoutMk cId="1705029432" sldId="2147483732"/>
              <ac:spMk id="3"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036743429" sldId="2147483733"/>
          </pc:sldLayoutMkLst>
          <pc:spChg chg="mod">
            <ac:chgData name="Swenson, Jody" userId="f700768a-5749-4e0f-98d7-2b523cc7d418" providerId="ADAL" clId="{45C98FF2-B083-49C2-AC9A-5418D5D9C05F}" dt="2020-10-17T00:21:48.159" v="0"/>
            <ac:spMkLst>
              <pc:docMk/>
              <pc:sldMasterMk cId="3284021001" sldId="2147483728"/>
              <pc:sldLayoutMk cId="3036743429" sldId="2147483733"/>
              <ac:spMk id="3"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036743429" sldId="2147483733"/>
              <ac:spMk id="4"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744529304" sldId="2147483734"/>
          </pc:sldLayoutMkLst>
          <pc:spChg chg="mod">
            <ac:chgData name="Swenson, Jody" userId="f700768a-5749-4e0f-98d7-2b523cc7d418" providerId="ADAL" clId="{45C98FF2-B083-49C2-AC9A-5418D5D9C05F}" dt="2020-10-17T00:21:48.159" v="0"/>
            <ac:spMkLst>
              <pc:docMk/>
              <pc:sldMasterMk cId="3284021001" sldId="2147483728"/>
              <pc:sldLayoutMk cId="3744529304" sldId="2147483734"/>
              <ac:spMk id="3"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744529304" sldId="2147483734"/>
              <ac:spMk id="4"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744529304" sldId="2147483734"/>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744529304" sldId="2147483734"/>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080904239" sldId="2147483738"/>
          </pc:sldLayoutMkLst>
          <pc:spChg chg="mod">
            <ac:chgData name="Swenson, Jody" userId="f700768a-5749-4e0f-98d7-2b523cc7d418" providerId="ADAL" clId="{45C98FF2-B083-49C2-AC9A-5418D5D9C05F}" dt="2020-10-17T00:21:48.159" v="0"/>
            <ac:spMkLst>
              <pc:docMk/>
              <pc:sldMasterMk cId="3284021001" sldId="2147483728"/>
              <pc:sldLayoutMk cId="1080904239" sldId="2147483738"/>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563936086" sldId="2147483739"/>
          </pc:sldLayoutMkLst>
          <pc:spChg chg="mod">
            <ac:chgData name="Swenson, Jody" userId="f700768a-5749-4e0f-98d7-2b523cc7d418" providerId="ADAL" clId="{45C98FF2-B083-49C2-AC9A-5418D5D9C05F}" dt="2020-10-17T00:21:48.159" v="0"/>
            <ac:spMkLst>
              <pc:docMk/>
              <pc:sldMasterMk cId="3284021001" sldId="2147483728"/>
              <pc:sldLayoutMk cId="1563936086" sldId="2147483739"/>
              <ac:spMk id="4"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1563936086" sldId="2147483739"/>
              <ac:spMk id="6"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285692242" sldId="2147483740"/>
          </pc:sldLayoutMkLst>
          <pc:spChg chg="mod">
            <ac:chgData name="Swenson, Jody" userId="f700768a-5749-4e0f-98d7-2b523cc7d418" providerId="ADAL" clId="{45C98FF2-B083-49C2-AC9A-5418D5D9C05F}" dt="2020-10-17T00:21:48.159" v="0"/>
            <ac:spMkLst>
              <pc:docMk/>
              <pc:sldMasterMk cId="3284021001" sldId="2147483728"/>
              <pc:sldLayoutMk cId="1285692242" sldId="2147483740"/>
              <ac:spMk id="2"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1285692242" sldId="2147483740"/>
              <ac:spMk id="3"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1285692242" sldId="2147483740"/>
              <ac:spMk id="7"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0192279" sldId="2147483742"/>
          </pc:sldLayoutMkLst>
          <pc:spChg chg="mod">
            <ac:chgData name="Swenson, Jody" userId="f700768a-5749-4e0f-98d7-2b523cc7d418" providerId="ADAL" clId="{45C98FF2-B083-49C2-AC9A-5418D5D9C05F}" dt="2020-10-17T00:21:48.159" v="0"/>
            <ac:spMkLst>
              <pc:docMk/>
              <pc:sldMasterMk cId="3284021001" sldId="2147483728"/>
              <pc:sldLayoutMk cId="10192279" sldId="2147483742"/>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10192279" sldId="2147483742"/>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1235245086" sldId="2147483744"/>
          </pc:sldLayoutMkLst>
          <pc:spChg chg="mod">
            <ac:chgData name="Swenson, Jody" userId="f700768a-5749-4e0f-98d7-2b523cc7d418" providerId="ADAL" clId="{45C98FF2-B083-49C2-AC9A-5418D5D9C05F}" dt="2020-10-17T00:21:48.159" v="0"/>
            <ac:spMkLst>
              <pc:docMk/>
              <pc:sldMasterMk cId="3284021001" sldId="2147483728"/>
              <pc:sldLayoutMk cId="1235245086" sldId="2147483744"/>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1235245086" sldId="2147483744"/>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976882561" sldId="2147483745"/>
          </pc:sldLayoutMkLst>
          <pc:spChg chg="mod">
            <ac:chgData name="Swenson, Jody" userId="f700768a-5749-4e0f-98d7-2b523cc7d418" providerId="ADAL" clId="{45C98FF2-B083-49C2-AC9A-5418D5D9C05F}" dt="2020-10-17T00:21:48.159" v="0"/>
            <ac:spMkLst>
              <pc:docMk/>
              <pc:sldMasterMk cId="3284021001" sldId="2147483728"/>
              <pc:sldLayoutMk cId="3976882561" sldId="2147483745"/>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976882561" sldId="2147483745"/>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538651824" sldId="2147483746"/>
          </pc:sldLayoutMkLst>
          <pc:spChg chg="mod">
            <ac:chgData name="Swenson, Jody" userId="f700768a-5749-4e0f-98d7-2b523cc7d418" providerId="ADAL" clId="{45C98FF2-B083-49C2-AC9A-5418D5D9C05F}" dt="2020-10-17T00:21:48.159" v="0"/>
            <ac:spMkLst>
              <pc:docMk/>
              <pc:sldMasterMk cId="3284021001" sldId="2147483728"/>
              <pc:sldLayoutMk cId="3538651824" sldId="2147483746"/>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538651824" sldId="2147483746"/>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2828664560" sldId="2147483747"/>
          </pc:sldLayoutMkLst>
          <pc:spChg chg="mod">
            <ac:chgData name="Swenson, Jody" userId="f700768a-5749-4e0f-98d7-2b523cc7d418" providerId="ADAL" clId="{45C98FF2-B083-49C2-AC9A-5418D5D9C05F}" dt="2020-10-17T00:21:48.159" v="0"/>
            <ac:spMkLst>
              <pc:docMk/>
              <pc:sldMasterMk cId="3284021001" sldId="2147483728"/>
              <pc:sldLayoutMk cId="2828664560" sldId="2147483747"/>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2828664560" sldId="2147483747"/>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656932311" sldId="2147483748"/>
          </pc:sldLayoutMkLst>
          <pc:spChg chg="mod">
            <ac:chgData name="Swenson, Jody" userId="f700768a-5749-4e0f-98d7-2b523cc7d418" providerId="ADAL" clId="{45C98FF2-B083-49C2-AC9A-5418D5D9C05F}" dt="2020-10-17T00:21:48.159" v="0"/>
            <ac:spMkLst>
              <pc:docMk/>
              <pc:sldMasterMk cId="3284021001" sldId="2147483728"/>
              <pc:sldLayoutMk cId="3656932311" sldId="2147483748"/>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656932311" sldId="2147483748"/>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3188796111" sldId="2147483750"/>
          </pc:sldLayoutMkLst>
          <pc:spChg chg="mod">
            <ac:chgData name="Swenson, Jody" userId="f700768a-5749-4e0f-98d7-2b523cc7d418" providerId="ADAL" clId="{45C98FF2-B083-49C2-AC9A-5418D5D9C05F}" dt="2020-10-17T00:21:48.159" v="0"/>
            <ac:spMkLst>
              <pc:docMk/>
              <pc:sldMasterMk cId="3284021001" sldId="2147483728"/>
              <pc:sldLayoutMk cId="3188796111" sldId="2147483750"/>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3188796111" sldId="2147483750"/>
              <ac:spMk id="8" creationId="{00000000-0000-0000-0000-000000000000}"/>
            </ac:spMkLst>
          </pc:spChg>
        </pc:sldLayoutChg>
        <pc:sldLayoutChg chg="modSp">
          <pc:chgData name="Swenson, Jody" userId="f700768a-5749-4e0f-98d7-2b523cc7d418" providerId="ADAL" clId="{45C98FF2-B083-49C2-AC9A-5418D5D9C05F}" dt="2020-10-17T00:21:48.159" v="0"/>
          <pc:sldLayoutMkLst>
            <pc:docMk/>
            <pc:sldMasterMk cId="3284021001" sldId="2147483728"/>
            <pc:sldLayoutMk cId="487834749" sldId="2147483753"/>
          </pc:sldLayoutMkLst>
          <pc:spChg chg="mod">
            <ac:chgData name="Swenson, Jody" userId="f700768a-5749-4e0f-98d7-2b523cc7d418" providerId="ADAL" clId="{45C98FF2-B083-49C2-AC9A-5418D5D9C05F}" dt="2020-10-17T00:21:48.159" v="0"/>
            <ac:spMkLst>
              <pc:docMk/>
              <pc:sldMasterMk cId="3284021001" sldId="2147483728"/>
              <pc:sldLayoutMk cId="487834749" sldId="2147483753"/>
              <ac:spMk id="5" creationId="{00000000-0000-0000-0000-000000000000}"/>
            </ac:spMkLst>
          </pc:spChg>
          <pc:spChg chg="mod">
            <ac:chgData name="Swenson, Jody" userId="f700768a-5749-4e0f-98d7-2b523cc7d418" providerId="ADAL" clId="{45C98FF2-B083-49C2-AC9A-5418D5D9C05F}" dt="2020-10-17T00:21:48.159" v="0"/>
            <ac:spMkLst>
              <pc:docMk/>
              <pc:sldMasterMk cId="3284021001" sldId="2147483728"/>
              <pc:sldLayoutMk cId="487834749" sldId="2147483753"/>
              <ac:spMk id="8" creationId="{00000000-0000-0000-0000-000000000000}"/>
            </ac:spMkLst>
          </pc:spChg>
        </pc:sldLayoutChg>
      </pc:sldMasterChg>
    </pc:docChg>
  </pc:docChgLst>
  <pc:docChgLst>
    <pc:chgData name="Swenson, Jody" userId="f700768a-5749-4e0f-98d7-2b523cc7d418" providerId="ADAL" clId="{14EF6C29-69F2-442A-8E8B-162508BBBD5E}"/>
    <pc:docChg chg="modSld">
      <pc:chgData name="Swenson, Jody" userId="f700768a-5749-4e0f-98d7-2b523cc7d418" providerId="ADAL" clId="{14EF6C29-69F2-442A-8E8B-162508BBBD5E}" dt="2022-06-27T17:08:56.341" v="2" actId="20577"/>
      <pc:docMkLst>
        <pc:docMk/>
      </pc:docMkLst>
      <pc:sldChg chg="modSp">
        <pc:chgData name="Swenson, Jody" userId="f700768a-5749-4e0f-98d7-2b523cc7d418" providerId="ADAL" clId="{14EF6C29-69F2-442A-8E8B-162508BBBD5E}" dt="2022-06-27T17:08:56.341" v="2" actId="20577"/>
        <pc:sldMkLst>
          <pc:docMk/>
          <pc:sldMk cId="4153127476" sldId="514"/>
        </pc:sldMkLst>
        <pc:spChg chg="mod">
          <ac:chgData name="Swenson, Jody" userId="f700768a-5749-4e0f-98d7-2b523cc7d418" providerId="ADAL" clId="{14EF6C29-69F2-442A-8E8B-162508BBBD5E}" dt="2022-06-27T17:08:56.341" v="2" actId="20577"/>
          <ac:spMkLst>
            <pc:docMk/>
            <pc:sldMk cId="4153127476" sldId="514"/>
            <ac:spMk id="138" creationId="{00000000-0000-0000-0000-000000000000}"/>
          </ac:spMkLst>
        </pc:spChg>
      </pc:sldChg>
      <pc:sldChg chg="modSp">
        <pc:chgData name="Swenson, Jody" userId="f700768a-5749-4e0f-98d7-2b523cc7d418" providerId="ADAL" clId="{14EF6C29-69F2-442A-8E8B-162508BBBD5E}" dt="2022-06-27T17:06:24.567" v="1" actId="20577"/>
        <pc:sldMkLst>
          <pc:docMk/>
          <pc:sldMk cId="3647935230" sldId="573"/>
        </pc:sldMkLst>
        <pc:spChg chg="mod">
          <ac:chgData name="Swenson, Jody" userId="f700768a-5749-4e0f-98d7-2b523cc7d418" providerId="ADAL" clId="{14EF6C29-69F2-442A-8E8B-162508BBBD5E}" dt="2022-06-27T17:06:24.567" v="1" actId="20577"/>
          <ac:spMkLst>
            <pc:docMk/>
            <pc:sldMk cId="3647935230" sldId="573"/>
            <ac:spMk id="10" creationId="{00000000-0000-0000-0000-000000000000}"/>
          </ac:spMkLst>
        </pc:spChg>
      </pc:sldChg>
    </pc:docChg>
  </pc:docChgLst>
  <pc:docChgLst>
    <pc:chgData name="Swenson, Jody" userId="f700768a-5749-4e0f-98d7-2b523cc7d418" providerId="ADAL" clId="{9F2A338E-D703-4A7E-ACC6-371D35931A54}"/>
    <pc:docChg chg="undo custSel addSld delSld modSld sldOrd">
      <pc:chgData name="Swenson, Jody" userId="f700768a-5749-4e0f-98d7-2b523cc7d418" providerId="ADAL" clId="{9F2A338E-D703-4A7E-ACC6-371D35931A54}" dt="2021-04-05T18:57:06.266" v="57"/>
      <pc:docMkLst>
        <pc:docMk/>
      </pc:docMkLst>
      <pc:sldChg chg="add">
        <pc:chgData name="Swenson, Jody" userId="f700768a-5749-4e0f-98d7-2b523cc7d418" providerId="ADAL" clId="{9F2A338E-D703-4A7E-ACC6-371D35931A54}" dt="2021-03-03T20:10:23.345" v="1"/>
        <pc:sldMkLst>
          <pc:docMk/>
          <pc:sldMk cId="1003953519" sldId="458"/>
        </pc:sldMkLst>
      </pc:sldChg>
      <pc:sldChg chg="del">
        <pc:chgData name="Swenson, Jody" userId="f700768a-5749-4e0f-98d7-2b523cc7d418" providerId="ADAL" clId="{9F2A338E-D703-4A7E-ACC6-371D35931A54}" dt="2021-03-03T20:10:04.863" v="0" actId="2696"/>
        <pc:sldMkLst>
          <pc:docMk/>
          <pc:sldMk cId="1104775794" sldId="458"/>
        </pc:sldMkLst>
      </pc:sldChg>
      <pc:sldChg chg="add">
        <pc:chgData name="Swenson, Jody" userId="f700768a-5749-4e0f-98d7-2b523cc7d418" providerId="ADAL" clId="{9F2A338E-D703-4A7E-ACC6-371D35931A54}" dt="2021-03-03T20:10:23.345" v="1"/>
        <pc:sldMkLst>
          <pc:docMk/>
          <pc:sldMk cId="1295700450" sldId="496"/>
        </pc:sldMkLst>
      </pc:sldChg>
      <pc:sldChg chg="del">
        <pc:chgData name="Swenson, Jody" userId="f700768a-5749-4e0f-98d7-2b523cc7d418" providerId="ADAL" clId="{9F2A338E-D703-4A7E-ACC6-371D35931A54}" dt="2021-03-03T20:10:04.863" v="0" actId="2696"/>
        <pc:sldMkLst>
          <pc:docMk/>
          <pc:sldMk cId="4289522909" sldId="496"/>
        </pc:sldMkLst>
      </pc:sldChg>
      <pc:sldChg chg="modSp">
        <pc:chgData name="Swenson, Jody" userId="f700768a-5749-4e0f-98d7-2b523cc7d418" providerId="ADAL" clId="{9F2A338E-D703-4A7E-ACC6-371D35931A54}" dt="2021-03-23T20:51:30.161" v="34" actId="20577"/>
        <pc:sldMkLst>
          <pc:docMk/>
          <pc:sldMk cId="2957733602" sldId="504"/>
        </pc:sldMkLst>
        <pc:spChg chg="mod">
          <ac:chgData name="Swenson, Jody" userId="f700768a-5749-4e0f-98d7-2b523cc7d418" providerId="ADAL" clId="{9F2A338E-D703-4A7E-ACC6-371D35931A54}" dt="2021-03-23T20:51:30.161" v="34" actId="20577"/>
          <ac:spMkLst>
            <pc:docMk/>
            <pc:sldMk cId="2957733602" sldId="504"/>
            <ac:spMk id="11" creationId="{00000000-0000-0000-0000-000000000000}"/>
          </ac:spMkLst>
        </pc:spChg>
      </pc:sldChg>
      <pc:sldChg chg="modSp modAnim">
        <pc:chgData name="Swenson, Jody" userId="f700768a-5749-4e0f-98d7-2b523cc7d418" providerId="ADAL" clId="{9F2A338E-D703-4A7E-ACC6-371D35931A54}" dt="2021-04-05T18:57:06.266" v="57"/>
        <pc:sldMkLst>
          <pc:docMk/>
          <pc:sldMk cId="31780456" sldId="507"/>
        </pc:sldMkLst>
        <pc:spChg chg="mod">
          <ac:chgData name="Swenson, Jody" userId="f700768a-5749-4e0f-98d7-2b523cc7d418" providerId="ADAL" clId="{9F2A338E-D703-4A7E-ACC6-371D35931A54}" dt="2021-04-05T18:53:41.086" v="53" actId="20577"/>
          <ac:spMkLst>
            <pc:docMk/>
            <pc:sldMk cId="31780456" sldId="507"/>
            <ac:spMk id="11" creationId="{00000000-0000-0000-0000-000000000000}"/>
          </ac:spMkLst>
        </pc:spChg>
      </pc:sldChg>
      <pc:sldChg chg="modSp mod">
        <pc:chgData name="Swenson, Jody" userId="f700768a-5749-4e0f-98d7-2b523cc7d418" providerId="ADAL" clId="{9F2A338E-D703-4A7E-ACC6-371D35931A54}" dt="2021-03-10T18:14:31.436" v="5" actId="20577"/>
        <pc:sldMkLst>
          <pc:docMk/>
          <pc:sldMk cId="1773367910" sldId="547"/>
        </pc:sldMkLst>
        <pc:spChg chg="mod">
          <ac:chgData name="Swenson, Jody" userId="f700768a-5749-4e0f-98d7-2b523cc7d418" providerId="ADAL" clId="{9F2A338E-D703-4A7E-ACC6-371D35931A54}" dt="2021-03-10T18:14:31.436" v="5" actId="20577"/>
          <ac:spMkLst>
            <pc:docMk/>
            <pc:sldMk cId="1773367910" sldId="547"/>
            <ac:spMk id="138" creationId="{00000000-0000-0000-0000-000000000000}"/>
          </ac:spMkLst>
        </pc:spChg>
      </pc:sldChg>
      <pc:sldChg chg="ord">
        <pc:chgData name="Swenson, Jody" userId="f700768a-5749-4e0f-98d7-2b523cc7d418" providerId="ADAL" clId="{9F2A338E-D703-4A7E-ACC6-371D35931A54}" dt="2021-03-15T17:13:23.683" v="10"/>
        <pc:sldMkLst>
          <pc:docMk/>
          <pc:sldMk cId="208139484" sldId="572"/>
        </pc:sldMkLst>
      </pc:sldChg>
      <pc:sldChg chg="modSp mod modAnim">
        <pc:chgData name="Swenson, Jody" userId="f700768a-5749-4e0f-98d7-2b523cc7d418" providerId="ADAL" clId="{9F2A338E-D703-4A7E-ACC6-371D35931A54}" dt="2021-03-15T18:48:16.322" v="23"/>
        <pc:sldMkLst>
          <pc:docMk/>
          <pc:sldMk cId="2818032565" sldId="584"/>
        </pc:sldMkLst>
        <pc:spChg chg="mod">
          <ac:chgData name="Swenson, Jody" userId="f700768a-5749-4e0f-98d7-2b523cc7d418" providerId="ADAL" clId="{9F2A338E-D703-4A7E-ACC6-371D35931A54}" dt="2021-03-15T18:47:51.371" v="18" actId="1076"/>
          <ac:spMkLst>
            <pc:docMk/>
            <pc:sldMk cId="2818032565" sldId="584"/>
            <ac:spMk id="11" creationId="{00000000-0000-0000-0000-000000000000}"/>
          </ac:spMkLst>
        </pc:spChg>
      </pc:sldChg>
    </pc:docChg>
  </pc:docChgLst>
  <pc:docChgLst>
    <pc:chgData name="Swenson, Jody" userId="f700768a-5749-4e0f-98d7-2b523cc7d418" providerId="ADAL" clId="{3D529E5E-9F48-4858-A55A-E082E9B7856C}"/>
    <pc:docChg chg="modSld sldOrd">
      <pc:chgData name="Swenson, Jody" userId="f700768a-5749-4e0f-98d7-2b523cc7d418" providerId="ADAL" clId="{3D529E5E-9F48-4858-A55A-E082E9B7856C}" dt="2022-03-21T17:14:41.921" v="16" actId="20577"/>
      <pc:docMkLst>
        <pc:docMk/>
      </pc:docMkLst>
      <pc:sldChg chg="modSp">
        <pc:chgData name="Swenson, Jody" userId="f700768a-5749-4e0f-98d7-2b523cc7d418" providerId="ADAL" clId="{3D529E5E-9F48-4858-A55A-E082E9B7856C}" dt="2022-03-16T17:11:44.614" v="0" actId="20577"/>
        <pc:sldMkLst>
          <pc:docMk/>
          <pc:sldMk cId="3163560455" sldId="495"/>
        </pc:sldMkLst>
        <pc:spChg chg="mod">
          <ac:chgData name="Swenson, Jody" userId="f700768a-5749-4e0f-98d7-2b523cc7d418" providerId="ADAL" clId="{3D529E5E-9F48-4858-A55A-E082E9B7856C}" dt="2022-03-16T17:11:44.614" v="0" actId="20577"/>
          <ac:spMkLst>
            <pc:docMk/>
            <pc:sldMk cId="3163560455" sldId="495"/>
            <ac:spMk id="138" creationId="{00000000-0000-0000-0000-000000000000}"/>
          </ac:spMkLst>
        </pc:spChg>
      </pc:sldChg>
      <pc:sldChg chg="modSp">
        <pc:chgData name="Swenson, Jody" userId="f700768a-5749-4e0f-98d7-2b523cc7d418" providerId="ADAL" clId="{3D529E5E-9F48-4858-A55A-E082E9B7856C}" dt="2022-03-16T17:12:06.753" v="1" actId="20577"/>
        <pc:sldMkLst>
          <pc:docMk/>
          <pc:sldMk cId="4153127476" sldId="514"/>
        </pc:sldMkLst>
        <pc:spChg chg="mod">
          <ac:chgData name="Swenson, Jody" userId="f700768a-5749-4e0f-98d7-2b523cc7d418" providerId="ADAL" clId="{3D529E5E-9F48-4858-A55A-E082E9B7856C}" dt="2022-03-16T17:12:06.753" v="1" actId="20577"/>
          <ac:spMkLst>
            <pc:docMk/>
            <pc:sldMk cId="4153127476" sldId="514"/>
            <ac:spMk id="138" creationId="{00000000-0000-0000-0000-000000000000}"/>
          </ac:spMkLst>
        </pc:spChg>
      </pc:sldChg>
      <pc:sldChg chg="modSp">
        <pc:chgData name="Swenson, Jody" userId="f700768a-5749-4e0f-98d7-2b523cc7d418" providerId="ADAL" clId="{3D529E5E-9F48-4858-A55A-E082E9B7856C}" dt="2022-03-16T17:12:40.092" v="3" actId="20577"/>
        <pc:sldMkLst>
          <pc:docMk/>
          <pc:sldMk cId="1330602950" sldId="519"/>
        </pc:sldMkLst>
        <pc:spChg chg="mod">
          <ac:chgData name="Swenson, Jody" userId="f700768a-5749-4e0f-98d7-2b523cc7d418" providerId="ADAL" clId="{3D529E5E-9F48-4858-A55A-E082E9B7856C}" dt="2022-03-16T17:12:40.092" v="3" actId="20577"/>
          <ac:spMkLst>
            <pc:docMk/>
            <pc:sldMk cId="1330602950" sldId="519"/>
            <ac:spMk id="138" creationId="{00000000-0000-0000-0000-000000000000}"/>
          </ac:spMkLst>
        </pc:spChg>
      </pc:sldChg>
      <pc:sldChg chg="modAnim">
        <pc:chgData name="Swenson, Jody" userId="f700768a-5749-4e0f-98d7-2b523cc7d418" providerId="ADAL" clId="{3D529E5E-9F48-4858-A55A-E082E9B7856C}" dt="2022-03-16T18:59:54.810" v="7"/>
        <pc:sldMkLst>
          <pc:docMk/>
          <pc:sldMk cId="2227030354" sldId="570"/>
        </pc:sldMkLst>
      </pc:sldChg>
      <pc:sldChg chg="ord">
        <pc:chgData name="Swenson, Jody" userId="f700768a-5749-4e0f-98d7-2b523cc7d418" providerId="ADAL" clId="{3D529E5E-9F48-4858-A55A-E082E9B7856C}" dt="2022-03-16T19:07:22.029" v="15"/>
        <pc:sldMkLst>
          <pc:docMk/>
          <pc:sldMk cId="1755017491" sldId="571"/>
        </pc:sldMkLst>
      </pc:sldChg>
      <pc:sldChg chg="ord">
        <pc:chgData name="Swenson, Jody" userId="f700768a-5749-4e0f-98d7-2b523cc7d418" providerId="ADAL" clId="{3D529E5E-9F48-4858-A55A-E082E9B7856C}" dt="2022-03-16T19:07:19.276" v="13"/>
        <pc:sldMkLst>
          <pc:docMk/>
          <pc:sldMk cId="208139484" sldId="572"/>
        </pc:sldMkLst>
      </pc:sldChg>
      <pc:sldChg chg="modSp">
        <pc:chgData name="Swenson, Jody" userId="f700768a-5749-4e0f-98d7-2b523cc7d418" providerId="ADAL" clId="{3D529E5E-9F48-4858-A55A-E082E9B7856C}" dt="2022-03-16T17:15:46.435" v="5" actId="20577"/>
        <pc:sldMkLst>
          <pc:docMk/>
          <pc:sldMk cId="3629581876" sldId="578"/>
        </pc:sldMkLst>
        <pc:spChg chg="mod">
          <ac:chgData name="Swenson, Jody" userId="f700768a-5749-4e0f-98d7-2b523cc7d418" providerId="ADAL" clId="{3D529E5E-9F48-4858-A55A-E082E9B7856C}" dt="2022-03-16T17:15:46.435" v="5" actId="20577"/>
          <ac:spMkLst>
            <pc:docMk/>
            <pc:sldMk cId="3629581876" sldId="578"/>
            <ac:spMk id="9" creationId="{2CC74B92-7571-4CCA-B309-186BEC50215F}"/>
          </ac:spMkLst>
        </pc:spChg>
        <pc:spChg chg="mod">
          <ac:chgData name="Swenson, Jody" userId="f700768a-5749-4e0f-98d7-2b523cc7d418" providerId="ADAL" clId="{3D529E5E-9F48-4858-A55A-E082E9B7856C}" dt="2022-03-16T17:15:44.619" v="4" actId="20577"/>
          <ac:spMkLst>
            <pc:docMk/>
            <pc:sldMk cId="3629581876" sldId="578"/>
            <ac:spMk id="10" creationId="{7F0D2F8E-E39D-46CE-9A90-C70ED89A7584}"/>
          </ac:spMkLst>
        </pc:spChg>
      </pc:sldChg>
      <pc:sldChg chg="modSp">
        <pc:chgData name="Swenson, Jody" userId="f700768a-5749-4e0f-98d7-2b523cc7d418" providerId="ADAL" clId="{3D529E5E-9F48-4858-A55A-E082E9B7856C}" dt="2022-03-16T18:57:38.578" v="6" actId="20577"/>
        <pc:sldMkLst>
          <pc:docMk/>
          <pc:sldMk cId="3242375343" sldId="582"/>
        </pc:sldMkLst>
        <pc:spChg chg="mod">
          <ac:chgData name="Swenson, Jody" userId="f700768a-5749-4e0f-98d7-2b523cc7d418" providerId="ADAL" clId="{3D529E5E-9F48-4858-A55A-E082E9B7856C}" dt="2022-03-16T18:57:38.578" v="6" actId="20577"/>
          <ac:spMkLst>
            <pc:docMk/>
            <pc:sldMk cId="3242375343" sldId="582"/>
            <ac:spMk id="11" creationId="{00000000-0000-0000-0000-000000000000}"/>
          </ac:spMkLst>
        </pc:spChg>
      </pc:sldChg>
      <pc:sldChg chg="modSp">
        <pc:chgData name="Swenson, Jody" userId="f700768a-5749-4e0f-98d7-2b523cc7d418" providerId="ADAL" clId="{3D529E5E-9F48-4858-A55A-E082E9B7856C}" dt="2022-03-21T17:14:41.921" v="16" actId="20577"/>
        <pc:sldMkLst>
          <pc:docMk/>
          <pc:sldMk cId="1844849268" sldId="586"/>
        </pc:sldMkLst>
        <pc:spChg chg="mod">
          <ac:chgData name="Swenson, Jody" userId="f700768a-5749-4e0f-98d7-2b523cc7d418" providerId="ADAL" clId="{3D529E5E-9F48-4858-A55A-E082E9B7856C}" dt="2022-03-21T17:14:41.921" v="16" actId="20577"/>
          <ac:spMkLst>
            <pc:docMk/>
            <pc:sldMk cId="1844849268" sldId="586"/>
            <ac:spMk id="11" creationId="{00000000-0000-0000-0000-000000000000}"/>
          </ac:spMkLst>
        </pc:spChg>
      </pc:sldChg>
      <pc:sldChg chg="modAnim">
        <pc:chgData name="Swenson, Jody" userId="f700768a-5749-4e0f-98d7-2b523cc7d418" providerId="ADAL" clId="{3D529E5E-9F48-4858-A55A-E082E9B7856C}" dt="2022-03-16T19:01:38.832" v="9"/>
        <pc:sldMkLst>
          <pc:docMk/>
          <pc:sldMk cId="1697840327" sldId="661"/>
        </pc:sldMkLst>
      </pc:sldChg>
    </pc:docChg>
  </pc:docChgLst>
  <pc:docChgLst>
    <pc:chgData name="Swenson, Jody" userId="f700768a-5749-4e0f-98d7-2b523cc7d418" providerId="ADAL" clId="{0043862A-EE63-4B04-9BAA-7C320B351E19}"/>
    <pc:docChg chg="modSld">
      <pc:chgData name="Swenson, Jody" userId="f700768a-5749-4e0f-98d7-2b523cc7d418" providerId="ADAL" clId="{0043862A-EE63-4B04-9BAA-7C320B351E19}" dt="2020-11-16T19:22:55.163" v="4" actId="20577"/>
      <pc:docMkLst>
        <pc:docMk/>
      </pc:docMkLst>
      <pc:sldChg chg="addSp mod">
        <pc:chgData name="Swenson, Jody" userId="f700768a-5749-4e0f-98d7-2b523cc7d418" providerId="ADAL" clId="{0043862A-EE63-4B04-9BAA-7C320B351E19}" dt="2020-11-11T18:38:42.584" v="2" actId="9405"/>
        <pc:sldMkLst>
          <pc:docMk/>
          <pc:sldMk cId="1925272907" sldId="262"/>
        </pc:sldMkLst>
        <pc:inkChg chg="add">
          <ac:chgData name="Swenson, Jody" userId="f700768a-5749-4e0f-98d7-2b523cc7d418" providerId="ADAL" clId="{0043862A-EE63-4B04-9BAA-7C320B351E19}" dt="2020-11-11T18:38:31.324" v="0" actId="9405"/>
          <ac:inkMkLst>
            <pc:docMk/>
            <pc:sldMk cId="1925272907" sldId="262"/>
            <ac:inkMk id="3" creationId="{2129D69C-68E2-4B70-A6AD-2A8A8E8591F2}"/>
          </ac:inkMkLst>
        </pc:inkChg>
        <pc:inkChg chg="add">
          <ac:chgData name="Swenson, Jody" userId="f700768a-5749-4e0f-98d7-2b523cc7d418" providerId="ADAL" clId="{0043862A-EE63-4B04-9BAA-7C320B351E19}" dt="2020-11-11T18:38:36.002" v="1" actId="9405"/>
          <ac:inkMkLst>
            <pc:docMk/>
            <pc:sldMk cId="1925272907" sldId="262"/>
            <ac:inkMk id="5" creationId="{0C64000A-693D-47DF-9A15-D50FE88DFF44}"/>
          </ac:inkMkLst>
        </pc:inkChg>
        <pc:inkChg chg="add">
          <ac:chgData name="Swenson, Jody" userId="f700768a-5749-4e0f-98d7-2b523cc7d418" providerId="ADAL" clId="{0043862A-EE63-4B04-9BAA-7C320B351E19}" dt="2020-11-11T18:38:42.584" v="2" actId="9405"/>
          <ac:inkMkLst>
            <pc:docMk/>
            <pc:sldMk cId="1925272907" sldId="262"/>
            <ac:inkMk id="6" creationId="{2CAA4F11-7AED-4335-9B87-0FAE207BC180}"/>
          </ac:inkMkLst>
        </pc:inkChg>
      </pc:sldChg>
      <pc:sldChg chg="modSp mod">
        <pc:chgData name="Swenson, Jody" userId="f700768a-5749-4e0f-98d7-2b523cc7d418" providerId="ADAL" clId="{0043862A-EE63-4B04-9BAA-7C320B351E19}" dt="2020-11-16T19:22:55.163" v="4" actId="20577"/>
        <pc:sldMkLst>
          <pc:docMk/>
          <pc:sldMk cId="1844849268" sldId="586"/>
        </pc:sldMkLst>
        <pc:spChg chg="mod">
          <ac:chgData name="Swenson, Jody" userId="f700768a-5749-4e0f-98d7-2b523cc7d418" providerId="ADAL" clId="{0043862A-EE63-4B04-9BAA-7C320B351E19}" dt="2020-11-16T19:22:55.163" v="4" actId="20577"/>
          <ac:spMkLst>
            <pc:docMk/>
            <pc:sldMk cId="1844849268" sldId="586"/>
            <ac:spMk id="11" creationId="{00000000-0000-0000-0000-000000000000}"/>
          </ac:spMkLst>
        </pc:spChg>
      </pc:sldChg>
    </pc:docChg>
  </pc:docChgLst>
  <pc:docChgLst>
    <pc:chgData name="Swenson, Jody" userId="f700768a-5749-4e0f-98d7-2b523cc7d418" providerId="ADAL" clId="{42DF5B16-EB69-4CF1-A6F9-48383E86F380}"/>
    <pc:docChg chg="modSld">
      <pc:chgData name="Swenson, Jody" userId="f700768a-5749-4e0f-98d7-2b523cc7d418" providerId="ADAL" clId="{42DF5B16-EB69-4CF1-A6F9-48383E86F380}" dt="2022-06-27T18:58:47.902" v="52" actId="20577"/>
      <pc:docMkLst>
        <pc:docMk/>
      </pc:docMkLst>
      <pc:sldChg chg="modSp">
        <pc:chgData name="Swenson, Jody" userId="f700768a-5749-4e0f-98d7-2b523cc7d418" providerId="ADAL" clId="{42DF5B16-EB69-4CF1-A6F9-48383E86F380}" dt="2022-06-27T18:46:53.823" v="25" actId="20577"/>
        <pc:sldMkLst>
          <pc:docMk/>
          <pc:sldMk cId="4153127476" sldId="514"/>
        </pc:sldMkLst>
        <pc:spChg chg="mod">
          <ac:chgData name="Swenson, Jody" userId="f700768a-5749-4e0f-98d7-2b523cc7d418" providerId="ADAL" clId="{42DF5B16-EB69-4CF1-A6F9-48383E86F380}" dt="2022-06-27T18:46:53.823" v="25" actId="20577"/>
          <ac:spMkLst>
            <pc:docMk/>
            <pc:sldMk cId="4153127476" sldId="514"/>
            <ac:spMk id="138" creationId="{00000000-0000-0000-0000-000000000000}"/>
          </ac:spMkLst>
        </pc:spChg>
      </pc:sldChg>
      <pc:sldChg chg="modSp">
        <pc:chgData name="Swenson, Jody" userId="f700768a-5749-4e0f-98d7-2b523cc7d418" providerId="ADAL" clId="{42DF5B16-EB69-4CF1-A6F9-48383E86F380}" dt="2022-06-27T18:46:24.937" v="24" actId="313"/>
        <pc:sldMkLst>
          <pc:docMk/>
          <pc:sldMk cId="614308631" sldId="516"/>
        </pc:sldMkLst>
        <pc:spChg chg="mod">
          <ac:chgData name="Swenson, Jody" userId="f700768a-5749-4e0f-98d7-2b523cc7d418" providerId="ADAL" clId="{42DF5B16-EB69-4CF1-A6F9-48383E86F380}" dt="2022-06-27T18:46:24.937" v="24" actId="313"/>
          <ac:spMkLst>
            <pc:docMk/>
            <pc:sldMk cId="614308631" sldId="516"/>
            <ac:spMk id="138" creationId="{00000000-0000-0000-0000-000000000000}"/>
          </ac:spMkLst>
        </pc:spChg>
      </pc:sldChg>
      <pc:sldChg chg="modSp">
        <pc:chgData name="Swenson, Jody" userId="f700768a-5749-4e0f-98d7-2b523cc7d418" providerId="ADAL" clId="{42DF5B16-EB69-4CF1-A6F9-48383E86F380}" dt="2022-06-27T18:57:50.412" v="50" actId="20577"/>
        <pc:sldMkLst>
          <pc:docMk/>
          <pc:sldMk cId="2767674108" sldId="548"/>
        </pc:sldMkLst>
        <pc:spChg chg="mod">
          <ac:chgData name="Swenson, Jody" userId="f700768a-5749-4e0f-98d7-2b523cc7d418" providerId="ADAL" clId="{42DF5B16-EB69-4CF1-A6F9-48383E86F380}" dt="2022-06-27T18:57:50.412" v="50" actId="20577"/>
          <ac:spMkLst>
            <pc:docMk/>
            <pc:sldMk cId="2767674108" sldId="548"/>
            <ac:spMk id="11" creationId="{00000000-0000-0000-0000-000000000000}"/>
          </ac:spMkLst>
        </pc:spChg>
      </pc:sldChg>
      <pc:sldChg chg="modSp">
        <pc:chgData name="Swenson, Jody" userId="f700768a-5749-4e0f-98d7-2b523cc7d418" providerId="ADAL" clId="{42DF5B16-EB69-4CF1-A6F9-48383E86F380}" dt="2022-03-16T18:19:44.554" v="4" actId="20577"/>
        <pc:sldMkLst>
          <pc:docMk/>
          <pc:sldMk cId="4211840040" sldId="568"/>
        </pc:sldMkLst>
        <pc:spChg chg="mod">
          <ac:chgData name="Swenson, Jody" userId="f700768a-5749-4e0f-98d7-2b523cc7d418" providerId="ADAL" clId="{42DF5B16-EB69-4CF1-A6F9-48383E86F380}" dt="2022-03-16T18:19:44.554" v="4" actId="20577"/>
          <ac:spMkLst>
            <pc:docMk/>
            <pc:sldMk cId="4211840040" sldId="568"/>
            <ac:spMk id="10" creationId="{00000000-0000-0000-0000-000000000000}"/>
          </ac:spMkLst>
        </pc:spChg>
      </pc:sldChg>
      <pc:sldChg chg="modSp">
        <pc:chgData name="Swenson, Jody" userId="f700768a-5749-4e0f-98d7-2b523cc7d418" providerId="ADAL" clId="{42DF5B16-EB69-4CF1-A6F9-48383E86F380}" dt="2022-06-27T18:58:47.902" v="52" actId="20577"/>
        <pc:sldMkLst>
          <pc:docMk/>
          <pc:sldMk cId="1923213824" sldId="569"/>
        </pc:sldMkLst>
        <pc:spChg chg="mod">
          <ac:chgData name="Swenson, Jody" userId="f700768a-5749-4e0f-98d7-2b523cc7d418" providerId="ADAL" clId="{42DF5B16-EB69-4CF1-A6F9-48383E86F380}" dt="2022-06-27T18:58:47.902" v="52" actId="20577"/>
          <ac:spMkLst>
            <pc:docMk/>
            <pc:sldMk cId="1923213824" sldId="569"/>
            <ac:spMk id="10" creationId="{00000000-0000-0000-0000-000000000000}"/>
          </ac:spMkLst>
        </pc:spChg>
      </pc:sldChg>
      <pc:sldChg chg="modSp">
        <pc:chgData name="Swenson, Jody" userId="f700768a-5749-4e0f-98d7-2b523cc7d418" providerId="ADAL" clId="{42DF5B16-EB69-4CF1-A6F9-48383E86F380}" dt="2022-06-27T18:45:26.223" v="23"/>
        <pc:sldMkLst>
          <pc:docMk/>
          <pc:sldMk cId="3647935230" sldId="573"/>
        </pc:sldMkLst>
        <pc:spChg chg="mod">
          <ac:chgData name="Swenson, Jody" userId="f700768a-5749-4e0f-98d7-2b523cc7d418" providerId="ADAL" clId="{42DF5B16-EB69-4CF1-A6F9-48383E86F380}" dt="2022-06-27T18:45:26.223" v="23"/>
          <ac:spMkLst>
            <pc:docMk/>
            <pc:sldMk cId="3647935230" sldId="573"/>
            <ac:spMk id="10" creationId="{00000000-0000-0000-0000-000000000000}"/>
          </ac:spMkLst>
        </pc:spChg>
      </pc:sldChg>
      <pc:sldChg chg="modSp">
        <pc:chgData name="Swenson, Jody" userId="f700768a-5749-4e0f-98d7-2b523cc7d418" providerId="ADAL" clId="{42DF5B16-EB69-4CF1-A6F9-48383E86F380}" dt="2022-06-27T18:58:10.982" v="51" actId="20577"/>
        <pc:sldMkLst>
          <pc:docMk/>
          <pc:sldMk cId="2720338498" sldId="585"/>
        </pc:sldMkLst>
        <pc:spChg chg="mod">
          <ac:chgData name="Swenson, Jody" userId="f700768a-5749-4e0f-98d7-2b523cc7d418" providerId="ADAL" clId="{42DF5B16-EB69-4CF1-A6F9-48383E86F380}" dt="2022-06-27T18:58:10.982" v="51" actId="20577"/>
          <ac:spMkLst>
            <pc:docMk/>
            <pc:sldMk cId="2720338498" sldId="585"/>
            <ac:spMk id="11" creationId="{00000000-0000-0000-0000-000000000000}"/>
          </ac:spMkLst>
        </pc:spChg>
      </pc:sldChg>
      <pc:sldChg chg="modAnim">
        <pc:chgData name="Swenson, Jody" userId="f700768a-5749-4e0f-98d7-2b523cc7d418" providerId="ADAL" clId="{42DF5B16-EB69-4CF1-A6F9-48383E86F380}" dt="2021-11-22T19:15:10.220" v="0"/>
        <pc:sldMkLst>
          <pc:docMk/>
          <pc:sldMk cId="1844849268" sldId="586"/>
        </pc:sldMkLst>
      </pc:sldChg>
    </pc:docChg>
  </pc:docChgLst>
  <pc:docChgLst>
    <pc:chgData name="Swenson, Jody" userId="f700768a-5749-4e0f-98d7-2b523cc7d418" providerId="ADAL" clId="{2C17C98D-A1B8-4177-9130-9AC02BC2D910}"/>
    <pc:docChg chg="undo custSel modSld">
      <pc:chgData name="Swenson, Jody" userId="f700768a-5749-4e0f-98d7-2b523cc7d418" providerId="ADAL" clId="{2C17C98D-A1B8-4177-9130-9AC02BC2D910}" dt="2021-09-15T19:16:26.823" v="11" actId="207"/>
      <pc:docMkLst>
        <pc:docMk/>
      </pc:docMkLst>
      <pc:sldChg chg="addSp delSp modSp mod">
        <pc:chgData name="Swenson, Jody" userId="f700768a-5749-4e0f-98d7-2b523cc7d418" providerId="ADAL" clId="{2C17C98D-A1B8-4177-9130-9AC02BC2D910}" dt="2021-09-15T19:16:26.823" v="11" actId="207"/>
        <pc:sldMkLst>
          <pc:docMk/>
          <pc:sldMk cId="3944411126" sldId="659"/>
        </pc:sldMkLst>
        <pc:spChg chg="del">
          <ac:chgData name="Swenson, Jody" userId="f700768a-5749-4e0f-98d7-2b523cc7d418" providerId="ADAL" clId="{2C17C98D-A1B8-4177-9130-9AC02BC2D910}" dt="2021-09-15T19:14:14.633" v="0" actId="478"/>
          <ac:spMkLst>
            <pc:docMk/>
            <pc:sldMk cId="3944411126" sldId="659"/>
            <ac:spMk id="30"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31"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32" creationId="{00000000-0000-0000-0000-000000000000}"/>
          </ac:spMkLst>
        </pc:spChg>
        <pc:spChg chg="mod">
          <ac:chgData name="Swenson, Jody" userId="f700768a-5749-4e0f-98d7-2b523cc7d418" providerId="ADAL" clId="{2C17C98D-A1B8-4177-9130-9AC02BC2D910}" dt="2021-09-15T19:15:35.658" v="7" actId="207"/>
          <ac:spMkLst>
            <pc:docMk/>
            <pc:sldMk cId="3944411126" sldId="659"/>
            <ac:spMk id="35" creationId="{8BDA6873-8500-4F71-B261-E50AC6AF5400}"/>
          </ac:spMkLst>
        </pc:spChg>
        <pc:spChg chg="mod">
          <ac:chgData name="Swenson, Jody" userId="f700768a-5749-4e0f-98d7-2b523cc7d418" providerId="ADAL" clId="{2C17C98D-A1B8-4177-9130-9AC02BC2D910}" dt="2021-09-15T19:15:35.658" v="7" actId="207"/>
          <ac:spMkLst>
            <pc:docMk/>
            <pc:sldMk cId="3944411126" sldId="659"/>
            <ac:spMk id="36" creationId="{193279CA-C801-4180-AB82-D728F790A77C}"/>
          </ac:spMkLst>
        </pc:spChg>
        <pc:spChg chg="mod">
          <ac:chgData name="Swenson, Jody" userId="f700768a-5749-4e0f-98d7-2b523cc7d418" providerId="ADAL" clId="{2C17C98D-A1B8-4177-9130-9AC02BC2D910}" dt="2021-09-15T19:15:35.658" v="7" actId="207"/>
          <ac:spMkLst>
            <pc:docMk/>
            <pc:sldMk cId="3944411126" sldId="659"/>
            <ac:spMk id="37" creationId="{84B2010A-8CE1-4EAF-B972-4DA28049D981}"/>
          </ac:spMkLst>
        </pc:spChg>
        <pc:spChg chg="mod">
          <ac:chgData name="Swenson, Jody" userId="f700768a-5749-4e0f-98d7-2b523cc7d418" providerId="ADAL" clId="{2C17C98D-A1B8-4177-9130-9AC02BC2D910}" dt="2021-09-15T19:15:35.658" v="7" actId="207"/>
          <ac:spMkLst>
            <pc:docMk/>
            <pc:sldMk cId="3944411126" sldId="659"/>
            <ac:spMk id="38" creationId="{01B7B85C-2D06-4E16-B065-E19F64DF6823}"/>
          </ac:spMkLst>
        </pc:spChg>
        <pc:spChg chg="mod">
          <ac:chgData name="Swenson, Jody" userId="f700768a-5749-4e0f-98d7-2b523cc7d418" providerId="ADAL" clId="{2C17C98D-A1B8-4177-9130-9AC02BC2D910}" dt="2021-09-15T19:16:26.823" v="11" actId="207"/>
          <ac:spMkLst>
            <pc:docMk/>
            <pc:sldMk cId="3944411126" sldId="659"/>
            <ac:spMk id="39" creationId="{3CFE4815-0B6E-43EA-8FE2-E268FF01A9D2}"/>
          </ac:spMkLst>
        </pc:spChg>
        <pc:spChg chg="mod">
          <ac:chgData name="Swenson, Jody" userId="f700768a-5749-4e0f-98d7-2b523cc7d418" providerId="ADAL" clId="{2C17C98D-A1B8-4177-9130-9AC02BC2D910}" dt="2021-09-15T19:15:35.658" v="7" actId="207"/>
          <ac:spMkLst>
            <pc:docMk/>
            <pc:sldMk cId="3944411126" sldId="659"/>
            <ac:spMk id="40" creationId="{A9D8D8C5-F153-446B-B005-BC4088E0DB95}"/>
          </ac:spMkLst>
        </pc:spChg>
        <pc:spChg chg="mod">
          <ac:chgData name="Swenson, Jody" userId="f700768a-5749-4e0f-98d7-2b523cc7d418" providerId="ADAL" clId="{2C17C98D-A1B8-4177-9130-9AC02BC2D910}" dt="2021-09-15T19:15:35.658" v="7" actId="207"/>
          <ac:spMkLst>
            <pc:docMk/>
            <pc:sldMk cId="3944411126" sldId="659"/>
            <ac:spMk id="41" creationId="{78B0E27C-CC0D-439B-826C-46F16F19A757}"/>
          </ac:spMkLst>
        </pc:spChg>
        <pc:spChg chg="mod">
          <ac:chgData name="Swenson, Jody" userId="f700768a-5749-4e0f-98d7-2b523cc7d418" providerId="ADAL" clId="{2C17C98D-A1B8-4177-9130-9AC02BC2D910}" dt="2021-09-15T19:15:35.658" v="7" actId="207"/>
          <ac:spMkLst>
            <pc:docMk/>
            <pc:sldMk cId="3944411126" sldId="659"/>
            <ac:spMk id="42" creationId="{DB0ABB06-8B4A-4B84-8848-A3CE913346B5}"/>
          </ac:spMkLst>
        </pc:spChg>
        <pc:spChg chg="mod">
          <ac:chgData name="Swenson, Jody" userId="f700768a-5749-4e0f-98d7-2b523cc7d418" providerId="ADAL" clId="{2C17C98D-A1B8-4177-9130-9AC02BC2D910}" dt="2021-09-15T19:15:35.658" v="7" actId="207"/>
          <ac:spMkLst>
            <pc:docMk/>
            <pc:sldMk cId="3944411126" sldId="659"/>
            <ac:spMk id="43" creationId="{8A74B8BD-B187-40AC-8A04-FFEC078DF9CD}"/>
          </ac:spMkLst>
        </pc:spChg>
        <pc:spChg chg="mod">
          <ac:chgData name="Swenson, Jody" userId="f700768a-5749-4e0f-98d7-2b523cc7d418" providerId="ADAL" clId="{2C17C98D-A1B8-4177-9130-9AC02BC2D910}" dt="2021-09-15T19:15:45.591" v="8" actId="207"/>
          <ac:spMkLst>
            <pc:docMk/>
            <pc:sldMk cId="3944411126" sldId="659"/>
            <ac:spMk id="44" creationId="{D409C082-EB5A-4D8B-A184-40F99E91C960}"/>
          </ac:spMkLst>
        </pc:spChg>
        <pc:spChg chg="del">
          <ac:chgData name="Swenson, Jody" userId="f700768a-5749-4e0f-98d7-2b523cc7d418" providerId="ADAL" clId="{2C17C98D-A1B8-4177-9130-9AC02BC2D910}" dt="2021-09-15T19:14:14.633" v="0" actId="478"/>
          <ac:spMkLst>
            <pc:docMk/>
            <pc:sldMk cId="3944411126" sldId="659"/>
            <ac:spMk id="45" creationId="{00000000-0000-0000-0000-000000000000}"/>
          </ac:spMkLst>
        </pc:spChg>
        <pc:spChg chg="mod">
          <ac:chgData name="Swenson, Jody" userId="f700768a-5749-4e0f-98d7-2b523cc7d418" providerId="ADAL" clId="{2C17C98D-A1B8-4177-9130-9AC02BC2D910}" dt="2021-09-15T19:15:35.658" v="7" actId="207"/>
          <ac:spMkLst>
            <pc:docMk/>
            <pc:sldMk cId="3944411126" sldId="659"/>
            <ac:spMk id="46" creationId="{7F81D534-7D23-461D-BAD2-54D9E9478617}"/>
          </ac:spMkLst>
        </pc:spChg>
        <pc:spChg chg="mod">
          <ac:chgData name="Swenson, Jody" userId="f700768a-5749-4e0f-98d7-2b523cc7d418" providerId="ADAL" clId="{2C17C98D-A1B8-4177-9130-9AC02BC2D910}" dt="2021-09-15T19:15:35.658" v="7" actId="207"/>
          <ac:spMkLst>
            <pc:docMk/>
            <pc:sldMk cId="3944411126" sldId="659"/>
            <ac:spMk id="59" creationId="{25CD5AE1-19E8-43AD-9D6D-98FEC85290D5}"/>
          </ac:spMkLst>
        </pc:spChg>
        <pc:spChg chg="del">
          <ac:chgData name="Swenson, Jody" userId="f700768a-5749-4e0f-98d7-2b523cc7d418" providerId="ADAL" clId="{2C17C98D-A1B8-4177-9130-9AC02BC2D910}" dt="2021-09-15T19:14:14.633" v="0" actId="478"/>
          <ac:spMkLst>
            <pc:docMk/>
            <pc:sldMk cId="3944411126" sldId="659"/>
            <ac:spMk id="62"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3"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4"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5"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6"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7"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8"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69" creationId="{00000000-0000-0000-0000-000000000000}"/>
          </ac:spMkLst>
        </pc:spChg>
        <pc:spChg chg="del">
          <ac:chgData name="Swenson, Jody" userId="f700768a-5749-4e0f-98d7-2b523cc7d418" providerId="ADAL" clId="{2C17C98D-A1B8-4177-9130-9AC02BC2D910}" dt="2021-09-15T19:14:14.633" v="0" actId="478"/>
          <ac:spMkLst>
            <pc:docMk/>
            <pc:sldMk cId="3944411126" sldId="659"/>
            <ac:spMk id="83" creationId="{00000000-0000-0000-0000-000000000000}"/>
          </ac:spMkLst>
        </pc:spChg>
        <pc:spChg chg="mod">
          <ac:chgData name="Swenson, Jody" userId="f700768a-5749-4e0f-98d7-2b523cc7d418" providerId="ADAL" clId="{2C17C98D-A1B8-4177-9130-9AC02BC2D910}" dt="2021-09-15T19:15:35.658" v="7" actId="207"/>
          <ac:spMkLst>
            <pc:docMk/>
            <pc:sldMk cId="3944411126" sldId="659"/>
            <ac:spMk id="85" creationId="{5F68ED5B-747D-44B8-B5CE-9A31B67AA54D}"/>
          </ac:spMkLst>
        </pc:spChg>
        <pc:grpChg chg="add mod">
          <ac:chgData name="Swenson, Jody" userId="f700768a-5749-4e0f-98d7-2b523cc7d418" providerId="ADAL" clId="{2C17C98D-A1B8-4177-9130-9AC02BC2D910}" dt="2021-09-15T19:15:35.658" v="7" actId="207"/>
          <ac:grpSpMkLst>
            <pc:docMk/>
            <pc:sldMk cId="3944411126" sldId="659"/>
            <ac:grpSpMk id="33" creationId="{80C90D17-3356-4154-A490-2820181B2669}"/>
          </ac:grpSpMkLst>
        </pc:grpChg>
        <pc:cxnChg chg="mod">
          <ac:chgData name="Swenson, Jody" userId="f700768a-5749-4e0f-98d7-2b523cc7d418" providerId="ADAL" clId="{2C17C98D-A1B8-4177-9130-9AC02BC2D910}" dt="2021-09-15T19:15:35.658" v="7" actId="207"/>
          <ac:cxnSpMkLst>
            <pc:docMk/>
            <pc:sldMk cId="3944411126" sldId="659"/>
            <ac:cxnSpMk id="34" creationId="{717FCD4D-287F-482F-80EE-F8CCAF2EB8CC}"/>
          </ac:cxnSpMkLst>
        </pc:cxnChg>
        <pc:cxnChg chg="mod">
          <ac:chgData name="Swenson, Jody" userId="f700768a-5749-4e0f-98d7-2b523cc7d418" providerId="ADAL" clId="{2C17C98D-A1B8-4177-9130-9AC02BC2D910}" dt="2021-09-15T19:15:35.658" v="7" actId="207"/>
          <ac:cxnSpMkLst>
            <pc:docMk/>
            <pc:sldMk cId="3944411126" sldId="659"/>
            <ac:cxnSpMk id="47" creationId="{19165422-9D0A-4105-806E-36AD88303BF3}"/>
          </ac:cxnSpMkLst>
        </pc:cxnChg>
        <pc:cxnChg chg="mod">
          <ac:chgData name="Swenson, Jody" userId="f700768a-5749-4e0f-98d7-2b523cc7d418" providerId="ADAL" clId="{2C17C98D-A1B8-4177-9130-9AC02BC2D910}" dt="2021-09-15T19:15:35.658" v="7" actId="207"/>
          <ac:cxnSpMkLst>
            <pc:docMk/>
            <pc:sldMk cId="3944411126" sldId="659"/>
            <ac:cxnSpMk id="48" creationId="{014C7534-DD8A-4603-BDCF-E7E19C11FE65}"/>
          </ac:cxnSpMkLst>
        </pc:cxnChg>
        <pc:cxnChg chg="mod">
          <ac:chgData name="Swenson, Jody" userId="f700768a-5749-4e0f-98d7-2b523cc7d418" providerId="ADAL" clId="{2C17C98D-A1B8-4177-9130-9AC02BC2D910}" dt="2021-09-15T19:15:35.658" v="7" actId="207"/>
          <ac:cxnSpMkLst>
            <pc:docMk/>
            <pc:sldMk cId="3944411126" sldId="659"/>
            <ac:cxnSpMk id="49" creationId="{DA35ACCC-2605-49B8-B5B5-AE4FB14A8E5A}"/>
          </ac:cxnSpMkLst>
        </pc:cxnChg>
        <pc:cxnChg chg="mod">
          <ac:chgData name="Swenson, Jody" userId="f700768a-5749-4e0f-98d7-2b523cc7d418" providerId="ADAL" clId="{2C17C98D-A1B8-4177-9130-9AC02BC2D910}" dt="2021-09-15T19:15:35.658" v="7" actId="207"/>
          <ac:cxnSpMkLst>
            <pc:docMk/>
            <pc:sldMk cId="3944411126" sldId="659"/>
            <ac:cxnSpMk id="50" creationId="{C4316499-6BF1-4B16-9B76-DDD6899A920C}"/>
          </ac:cxnSpMkLst>
        </pc:cxnChg>
        <pc:cxnChg chg="mod">
          <ac:chgData name="Swenson, Jody" userId="f700768a-5749-4e0f-98d7-2b523cc7d418" providerId="ADAL" clId="{2C17C98D-A1B8-4177-9130-9AC02BC2D910}" dt="2021-09-15T19:15:35.658" v="7" actId="207"/>
          <ac:cxnSpMkLst>
            <pc:docMk/>
            <pc:sldMk cId="3944411126" sldId="659"/>
            <ac:cxnSpMk id="51" creationId="{9BFCACFF-27FF-4180-AB34-88B9A64957E6}"/>
          </ac:cxnSpMkLst>
        </pc:cxnChg>
        <pc:cxnChg chg="mod">
          <ac:chgData name="Swenson, Jody" userId="f700768a-5749-4e0f-98d7-2b523cc7d418" providerId="ADAL" clId="{2C17C98D-A1B8-4177-9130-9AC02BC2D910}" dt="2021-09-15T19:15:35.658" v="7" actId="207"/>
          <ac:cxnSpMkLst>
            <pc:docMk/>
            <pc:sldMk cId="3944411126" sldId="659"/>
            <ac:cxnSpMk id="52" creationId="{56075D41-83CB-47D5-BD57-5FE4775CCFA3}"/>
          </ac:cxnSpMkLst>
        </pc:cxnChg>
        <pc:cxnChg chg="mod">
          <ac:chgData name="Swenson, Jody" userId="f700768a-5749-4e0f-98d7-2b523cc7d418" providerId="ADAL" clId="{2C17C98D-A1B8-4177-9130-9AC02BC2D910}" dt="2021-09-15T19:15:35.658" v="7" actId="207"/>
          <ac:cxnSpMkLst>
            <pc:docMk/>
            <pc:sldMk cId="3944411126" sldId="659"/>
            <ac:cxnSpMk id="53" creationId="{C45C072E-62F3-4945-9769-43DD2377B0A7}"/>
          </ac:cxnSpMkLst>
        </pc:cxnChg>
        <pc:cxnChg chg="mod">
          <ac:chgData name="Swenson, Jody" userId="f700768a-5749-4e0f-98d7-2b523cc7d418" providerId="ADAL" clId="{2C17C98D-A1B8-4177-9130-9AC02BC2D910}" dt="2021-09-15T19:15:35.658" v="7" actId="207"/>
          <ac:cxnSpMkLst>
            <pc:docMk/>
            <pc:sldMk cId="3944411126" sldId="659"/>
            <ac:cxnSpMk id="54" creationId="{9E8476E3-948F-4210-9041-763BC12DDCF9}"/>
          </ac:cxnSpMkLst>
        </pc:cxnChg>
        <pc:cxnChg chg="mod">
          <ac:chgData name="Swenson, Jody" userId="f700768a-5749-4e0f-98d7-2b523cc7d418" providerId="ADAL" clId="{2C17C98D-A1B8-4177-9130-9AC02BC2D910}" dt="2021-09-15T19:15:35.658" v="7" actId="207"/>
          <ac:cxnSpMkLst>
            <pc:docMk/>
            <pc:sldMk cId="3944411126" sldId="659"/>
            <ac:cxnSpMk id="55" creationId="{1BA5BDEF-678B-40BA-9C2E-32DB82120044}"/>
          </ac:cxnSpMkLst>
        </pc:cxnChg>
        <pc:cxnChg chg="mod">
          <ac:chgData name="Swenson, Jody" userId="f700768a-5749-4e0f-98d7-2b523cc7d418" providerId="ADAL" clId="{2C17C98D-A1B8-4177-9130-9AC02BC2D910}" dt="2021-09-15T19:15:35.658" v="7" actId="207"/>
          <ac:cxnSpMkLst>
            <pc:docMk/>
            <pc:sldMk cId="3944411126" sldId="659"/>
            <ac:cxnSpMk id="56" creationId="{AE44957F-2D65-40FB-BD18-CF232EA7E666}"/>
          </ac:cxnSpMkLst>
        </pc:cxnChg>
        <pc:cxnChg chg="mod">
          <ac:chgData name="Swenson, Jody" userId="f700768a-5749-4e0f-98d7-2b523cc7d418" providerId="ADAL" clId="{2C17C98D-A1B8-4177-9130-9AC02BC2D910}" dt="2021-09-15T19:15:35.658" v="7" actId="207"/>
          <ac:cxnSpMkLst>
            <pc:docMk/>
            <pc:sldMk cId="3944411126" sldId="659"/>
            <ac:cxnSpMk id="57" creationId="{03AE3F3A-FB09-4929-BB85-F7D418389DF0}"/>
          </ac:cxnSpMkLst>
        </pc:cxnChg>
        <pc:cxnChg chg="mod">
          <ac:chgData name="Swenson, Jody" userId="f700768a-5749-4e0f-98d7-2b523cc7d418" providerId="ADAL" clId="{2C17C98D-A1B8-4177-9130-9AC02BC2D910}" dt="2021-09-15T19:15:35.658" v="7" actId="207"/>
          <ac:cxnSpMkLst>
            <pc:docMk/>
            <pc:sldMk cId="3944411126" sldId="659"/>
            <ac:cxnSpMk id="58" creationId="{37E82A41-1026-4ACE-B420-DFDC89578CD0}"/>
          </ac:cxnSpMkLst>
        </pc:cxnChg>
        <pc:cxnChg chg="mod">
          <ac:chgData name="Swenson, Jody" userId="f700768a-5749-4e0f-98d7-2b523cc7d418" providerId="ADAL" clId="{2C17C98D-A1B8-4177-9130-9AC02BC2D910}" dt="2021-09-15T19:15:35.658" v="7" actId="207"/>
          <ac:cxnSpMkLst>
            <pc:docMk/>
            <pc:sldMk cId="3944411126" sldId="659"/>
            <ac:cxnSpMk id="60" creationId="{3B8C9A36-A21E-4D4B-AE71-E6CA677D211B}"/>
          </ac:cxnSpMkLst>
        </pc:cxnChg>
        <pc:cxnChg chg="del mod">
          <ac:chgData name="Swenson, Jody" userId="f700768a-5749-4e0f-98d7-2b523cc7d418" providerId="ADAL" clId="{2C17C98D-A1B8-4177-9130-9AC02BC2D910}" dt="2021-09-15T19:14:14.633" v="0" actId="478"/>
          <ac:cxnSpMkLst>
            <pc:docMk/>
            <pc:sldMk cId="3944411126" sldId="659"/>
            <ac:cxnSpMk id="70"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1"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2" creationId="{00000000-0000-0000-0000-000000000000}"/>
          </ac:cxnSpMkLst>
        </pc:cxnChg>
        <pc:cxnChg chg="del mod">
          <ac:chgData name="Swenson, Jody" userId="f700768a-5749-4e0f-98d7-2b523cc7d418" providerId="ADAL" clId="{2C17C98D-A1B8-4177-9130-9AC02BC2D910}" dt="2021-09-15T19:14:14.633" v="0" actId="478"/>
          <ac:cxnSpMkLst>
            <pc:docMk/>
            <pc:sldMk cId="3944411126" sldId="659"/>
            <ac:cxnSpMk id="73" creationId="{00000000-0000-0000-0000-000000000000}"/>
          </ac:cxnSpMkLst>
        </pc:cxnChg>
        <pc:cxnChg chg="del mod">
          <ac:chgData name="Swenson, Jody" userId="f700768a-5749-4e0f-98d7-2b523cc7d418" providerId="ADAL" clId="{2C17C98D-A1B8-4177-9130-9AC02BC2D910}" dt="2021-09-15T19:14:14.633" v="0" actId="478"/>
          <ac:cxnSpMkLst>
            <pc:docMk/>
            <pc:sldMk cId="3944411126" sldId="659"/>
            <ac:cxnSpMk id="74"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5"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6"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7" creationId="{00000000-0000-0000-0000-000000000000}"/>
          </ac:cxnSpMkLst>
        </pc:cxnChg>
        <pc:cxnChg chg="del mod">
          <ac:chgData name="Swenson, Jody" userId="f700768a-5749-4e0f-98d7-2b523cc7d418" providerId="ADAL" clId="{2C17C98D-A1B8-4177-9130-9AC02BC2D910}" dt="2021-09-15T19:14:14.633" v="0" actId="478"/>
          <ac:cxnSpMkLst>
            <pc:docMk/>
            <pc:sldMk cId="3944411126" sldId="659"/>
            <ac:cxnSpMk id="78"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79"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80" creationId="{00000000-0000-0000-0000-000000000000}"/>
          </ac:cxnSpMkLst>
        </pc:cxnChg>
        <pc:cxnChg chg="del">
          <ac:chgData name="Swenson, Jody" userId="f700768a-5749-4e0f-98d7-2b523cc7d418" providerId="ADAL" clId="{2C17C98D-A1B8-4177-9130-9AC02BC2D910}" dt="2021-09-15T19:14:14.633" v="0" actId="478"/>
          <ac:cxnSpMkLst>
            <pc:docMk/>
            <pc:sldMk cId="3944411126" sldId="659"/>
            <ac:cxnSpMk id="81" creationId="{00000000-0000-0000-0000-000000000000}"/>
          </ac:cxnSpMkLst>
        </pc:cxnChg>
        <pc:cxnChg chg="del mod">
          <ac:chgData name="Swenson, Jody" userId="f700768a-5749-4e0f-98d7-2b523cc7d418" providerId="ADAL" clId="{2C17C98D-A1B8-4177-9130-9AC02BC2D910}" dt="2021-09-15T19:14:14.633" v="0" actId="478"/>
          <ac:cxnSpMkLst>
            <pc:docMk/>
            <pc:sldMk cId="3944411126" sldId="659"/>
            <ac:cxnSpMk id="82" creationId="{00000000-0000-0000-0000-000000000000}"/>
          </ac:cxnSpMkLst>
        </pc:cxnChg>
        <pc:cxnChg chg="del mod">
          <ac:chgData name="Swenson, Jody" userId="f700768a-5749-4e0f-98d7-2b523cc7d418" providerId="ADAL" clId="{2C17C98D-A1B8-4177-9130-9AC02BC2D910}" dt="2021-09-15T19:14:14.633" v="0" actId="478"/>
          <ac:cxnSpMkLst>
            <pc:docMk/>
            <pc:sldMk cId="3944411126" sldId="659"/>
            <ac:cxnSpMk id="84" creationId="{00000000-0000-0000-0000-000000000000}"/>
          </ac:cxnSpMkLst>
        </pc:cxnChg>
        <pc:cxnChg chg="mod">
          <ac:chgData name="Swenson, Jody" userId="f700768a-5749-4e0f-98d7-2b523cc7d418" providerId="ADAL" clId="{2C17C98D-A1B8-4177-9130-9AC02BC2D910}" dt="2021-09-15T19:15:35.658" v="7" actId="207"/>
          <ac:cxnSpMkLst>
            <pc:docMk/>
            <pc:sldMk cId="3944411126" sldId="659"/>
            <ac:cxnSpMk id="86" creationId="{04BE830F-4F97-40D1-A6D5-088479BE4B03}"/>
          </ac:cxnSpMkLst>
        </pc:cxnChg>
      </pc:sldChg>
      <pc:sldChg chg="addSp delSp modSp mod">
        <pc:chgData name="Swenson, Jody" userId="f700768a-5749-4e0f-98d7-2b523cc7d418" providerId="ADAL" clId="{2C17C98D-A1B8-4177-9130-9AC02BC2D910}" dt="2021-09-15T19:16:15.159" v="10" actId="207"/>
        <pc:sldMkLst>
          <pc:docMk/>
          <pc:sldMk cId="2659343370" sldId="660"/>
        </pc:sldMkLst>
        <pc:spChg chg="del">
          <ac:chgData name="Swenson, Jody" userId="f700768a-5749-4e0f-98d7-2b523cc7d418" providerId="ADAL" clId="{2C17C98D-A1B8-4177-9130-9AC02BC2D910}" dt="2021-09-15T19:14:45.068" v="3" actId="478"/>
          <ac:spMkLst>
            <pc:docMk/>
            <pc:sldMk cId="2659343370" sldId="660"/>
            <ac:spMk id="30"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31"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32" creationId="{00000000-0000-0000-0000-000000000000}"/>
          </ac:spMkLst>
        </pc:spChg>
        <pc:spChg chg="mod">
          <ac:chgData name="Swenson, Jody" userId="f700768a-5749-4e0f-98d7-2b523cc7d418" providerId="ADAL" clId="{2C17C98D-A1B8-4177-9130-9AC02BC2D910}" dt="2021-09-15T19:14:46.316" v="4"/>
          <ac:spMkLst>
            <pc:docMk/>
            <pc:sldMk cId="2659343370" sldId="660"/>
            <ac:spMk id="35" creationId="{91733913-9B8A-46D4-860D-5AEDCA3F4813}"/>
          </ac:spMkLst>
        </pc:spChg>
        <pc:spChg chg="mod">
          <ac:chgData name="Swenson, Jody" userId="f700768a-5749-4e0f-98d7-2b523cc7d418" providerId="ADAL" clId="{2C17C98D-A1B8-4177-9130-9AC02BC2D910}" dt="2021-09-15T19:14:46.316" v="4"/>
          <ac:spMkLst>
            <pc:docMk/>
            <pc:sldMk cId="2659343370" sldId="660"/>
            <ac:spMk id="36" creationId="{9839635D-EC51-493C-910C-F9325EF0E81C}"/>
          </ac:spMkLst>
        </pc:spChg>
        <pc:spChg chg="mod">
          <ac:chgData name="Swenson, Jody" userId="f700768a-5749-4e0f-98d7-2b523cc7d418" providerId="ADAL" clId="{2C17C98D-A1B8-4177-9130-9AC02BC2D910}" dt="2021-09-15T19:14:46.316" v="4"/>
          <ac:spMkLst>
            <pc:docMk/>
            <pc:sldMk cId="2659343370" sldId="660"/>
            <ac:spMk id="37" creationId="{5E1FE888-16A9-42D1-9937-DD7983CA992F}"/>
          </ac:spMkLst>
        </pc:spChg>
        <pc:spChg chg="mod">
          <ac:chgData name="Swenson, Jody" userId="f700768a-5749-4e0f-98d7-2b523cc7d418" providerId="ADAL" clId="{2C17C98D-A1B8-4177-9130-9AC02BC2D910}" dt="2021-09-15T19:14:46.316" v="4"/>
          <ac:spMkLst>
            <pc:docMk/>
            <pc:sldMk cId="2659343370" sldId="660"/>
            <ac:spMk id="38" creationId="{FD22B3A1-B6F8-4C8C-9103-4A6A42039DA3}"/>
          </ac:spMkLst>
        </pc:spChg>
        <pc:spChg chg="mod">
          <ac:chgData name="Swenson, Jody" userId="f700768a-5749-4e0f-98d7-2b523cc7d418" providerId="ADAL" clId="{2C17C98D-A1B8-4177-9130-9AC02BC2D910}" dt="2021-09-15T19:14:53.561" v="5" actId="207"/>
          <ac:spMkLst>
            <pc:docMk/>
            <pc:sldMk cId="2659343370" sldId="660"/>
            <ac:spMk id="39" creationId="{1F562E64-E983-47CB-B0F0-DBF8051F2C95}"/>
          </ac:spMkLst>
        </pc:spChg>
        <pc:spChg chg="mod">
          <ac:chgData name="Swenson, Jody" userId="f700768a-5749-4e0f-98d7-2b523cc7d418" providerId="ADAL" clId="{2C17C98D-A1B8-4177-9130-9AC02BC2D910}" dt="2021-09-15T19:14:46.316" v="4"/>
          <ac:spMkLst>
            <pc:docMk/>
            <pc:sldMk cId="2659343370" sldId="660"/>
            <ac:spMk id="40" creationId="{762A244C-B3C1-4D6D-AA59-6E2C3680A444}"/>
          </ac:spMkLst>
        </pc:spChg>
        <pc:spChg chg="mod">
          <ac:chgData name="Swenson, Jody" userId="f700768a-5749-4e0f-98d7-2b523cc7d418" providerId="ADAL" clId="{2C17C98D-A1B8-4177-9130-9AC02BC2D910}" dt="2021-09-15T19:14:46.316" v="4"/>
          <ac:spMkLst>
            <pc:docMk/>
            <pc:sldMk cId="2659343370" sldId="660"/>
            <ac:spMk id="41" creationId="{AEC55EBC-A918-4F52-8171-09E880A6F085}"/>
          </ac:spMkLst>
        </pc:spChg>
        <pc:spChg chg="mod">
          <ac:chgData name="Swenson, Jody" userId="f700768a-5749-4e0f-98d7-2b523cc7d418" providerId="ADAL" clId="{2C17C98D-A1B8-4177-9130-9AC02BC2D910}" dt="2021-09-15T19:14:46.316" v="4"/>
          <ac:spMkLst>
            <pc:docMk/>
            <pc:sldMk cId="2659343370" sldId="660"/>
            <ac:spMk id="42" creationId="{BE16F89C-D220-4594-86DD-4C4F4208028E}"/>
          </ac:spMkLst>
        </pc:spChg>
        <pc:spChg chg="mod">
          <ac:chgData name="Swenson, Jody" userId="f700768a-5749-4e0f-98d7-2b523cc7d418" providerId="ADAL" clId="{2C17C98D-A1B8-4177-9130-9AC02BC2D910}" dt="2021-09-15T19:14:46.316" v="4"/>
          <ac:spMkLst>
            <pc:docMk/>
            <pc:sldMk cId="2659343370" sldId="660"/>
            <ac:spMk id="43" creationId="{213B1153-BCE9-4E44-BFD3-C0D77203059C}"/>
          </ac:spMkLst>
        </pc:spChg>
        <pc:spChg chg="mod">
          <ac:chgData name="Swenson, Jody" userId="f700768a-5749-4e0f-98d7-2b523cc7d418" providerId="ADAL" clId="{2C17C98D-A1B8-4177-9130-9AC02BC2D910}" dt="2021-09-15T19:16:15.159" v="10" actId="207"/>
          <ac:spMkLst>
            <pc:docMk/>
            <pc:sldMk cId="2659343370" sldId="660"/>
            <ac:spMk id="44" creationId="{FEFE59FF-C377-4F23-A9FA-7153B78A64B3}"/>
          </ac:spMkLst>
        </pc:spChg>
        <pc:spChg chg="del">
          <ac:chgData name="Swenson, Jody" userId="f700768a-5749-4e0f-98d7-2b523cc7d418" providerId="ADAL" clId="{2C17C98D-A1B8-4177-9130-9AC02BC2D910}" dt="2021-09-15T19:14:45.068" v="3" actId="478"/>
          <ac:spMkLst>
            <pc:docMk/>
            <pc:sldMk cId="2659343370" sldId="660"/>
            <ac:spMk id="45" creationId="{00000000-0000-0000-0000-000000000000}"/>
          </ac:spMkLst>
        </pc:spChg>
        <pc:spChg chg="mod">
          <ac:chgData name="Swenson, Jody" userId="f700768a-5749-4e0f-98d7-2b523cc7d418" providerId="ADAL" clId="{2C17C98D-A1B8-4177-9130-9AC02BC2D910}" dt="2021-09-15T19:14:46.316" v="4"/>
          <ac:spMkLst>
            <pc:docMk/>
            <pc:sldMk cId="2659343370" sldId="660"/>
            <ac:spMk id="46" creationId="{77A58025-84B6-4C34-82BA-946AA5641FE5}"/>
          </ac:spMkLst>
        </pc:spChg>
        <pc:spChg chg="mod">
          <ac:chgData name="Swenson, Jody" userId="f700768a-5749-4e0f-98d7-2b523cc7d418" providerId="ADAL" clId="{2C17C98D-A1B8-4177-9130-9AC02BC2D910}" dt="2021-09-15T19:14:46.316" v="4"/>
          <ac:spMkLst>
            <pc:docMk/>
            <pc:sldMk cId="2659343370" sldId="660"/>
            <ac:spMk id="59" creationId="{9927C83A-D5E5-4956-ADB3-4C558E71DA7D}"/>
          </ac:spMkLst>
        </pc:spChg>
        <pc:spChg chg="del">
          <ac:chgData name="Swenson, Jody" userId="f700768a-5749-4e0f-98d7-2b523cc7d418" providerId="ADAL" clId="{2C17C98D-A1B8-4177-9130-9AC02BC2D910}" dt="2021-09-15T19:14:45.068" v="3" actId="478"/>
          <ac:spMkLst>
            <pc:docMk/>
            <pc:sldMk cId="2659343370" sldId="660"/>
            <ac:spMk id="62"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3"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4"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5"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6"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7"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8"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69" creationId="{00000000-0000-0000-0000-000000000000}"/>
          </ac:spMkLst>
        </pc:spChg>
        <pc:spChg chg="del">
          <ac:chgData name="Swenson, Jody" userId="f700768a-5749-4e0f-98d7-2b523cc7d418" providerId="ADAL" clId="{2C17C98D-A1B8-4177-9130-9AC02BC2D910}" dt="2021-09-15T19:14:45.068" v="3" actId="478"/>
          <ac:spMkLst>
            <pc:docMk/>
            <pc:sldMk cId="2659343370" sldId="660"/>
            <ac:spMk id="83" creationId="{00000000-0000-0000-0000-000000000000}"/>
          </ac:spMkLst>
        </pc:spChg>
        <pc:spChg chg="mod">
          <ac:chgData name="Swenson, Jody" userId="f700768a-5749-4e0f-98d7-2b523cc7d418" providerId="ADAL" clId="{2C17C98D-A1B8-4177-9130-9AC02BC2D910}" dt="2021-09-15T19:14:46.316" v="4"/>
          <ac:spMkLst>
            <pc:docMk/>
            <pc:sldMk cId="2659343370" sldId="660"/>
            <ac:spMk id="85" creationId="{979C4490-F597-4399-A940-479446A24DE2}"/>
          </ac:spMkLst>
        </pc:spChg>
        <pc:grpChg chg="add mod">
          <ac:chgData name="Swenson, Jody" userId="f700768a-5749-4e0f-98d7-2b523cc7d418" providerId="ADAL" clId="{2C17C98D-A1B8-4177-9130-9AC02BC2D910}" dt="2021-09-15T19:14:46.316" v="4"/>
          <ac:grpSpMkLst>
            <pc:docMk/>
            <pc:sldMk cId="2659343370" sldId="660"/>
            <ac:grpSpMk id="33" creationId="{2A255028-AC53-4131-8242-1F3FD36846F2}"/>
          </ac:grpSpMkLst>
        </pc:grpChg>
        <pc:cxnChg chg="mod">
          <ac:chgData name="Swenson, Jody" userId="f700768a-5749-4e0f-98d7-2b523cc7d418" providerId="ADAL" clId="{2C17C98D-A1B8-4177-9130-9AC02BC2D910}" dt="2021-09-15T19:14:46.316" v="4"/>
          <ac:cxnSpMkLst>
            <pc:docMk/>
            <pc:sldMk cId="2659343370" sldId="660"/>
            <ac:cxnSpMk id="34" creationId="{67B81956-236D-45F4-A913-5A03A764C220}"/>
          </ac:cxnSpMkLst>
        </pc:cxnChg>
        <pc:cxnChg chg="mod">
          <ac:chgData name="Swenson, Jody" userId="f700768a-5749-4e0f-98d7-2b523cc7d418" providerId="ADAL" clId="{2C17C98D-A1B8-4177-9130-9AC02BC2D910}" dt="2021-09-15T19:14:46.316" v="4"/>
          <ac:cxnSpMkLst>
            <pc:docMk/>
            <pc:sldMk cId="2659343370" sldId="660"/>
            <ac:cxnSpMk id="47" creationId="{ADC97972-EB19-4D84-B2DA-1C1FCD6EDC3D}"/>
          </ac:cxnSpMkLst>
        </pc:cxnChg>
        <pc:cxnChg chg="mod">
          <ac:chgData name="Swenson, Jody" userId="f700768a-5749-4e0f-98d7-2b523cc7d418" providerId="ADAL" clId="{2C17C98D-A1B8-4177-9130-9AC02BC2D910}" dt="2021-09-15T19:14:46.316" v="4"/>
          <ac:cxnSpMkLst>
            <pc:docMk/>
            <pc:sldMk cId="2659343370" sldId="660"/>
            <ac:cxnSpMk id="48" creationId="{0E60C8C7-8FA1-413A-BBAF-DDC6CF36A5C6}"/>
          </ac:cxnSpMkLst>
        </pc:cxnChg>
        <pc:cxnChg chg="mod">
          <ac:chgData name="Swenson, Jody" userId="f700768a-5749-4e0f-98d7-2b523cc7d418" providerId="ADAL" clId="{2C17C98D-A1B8-4177-9130-9AC02BC2D910}" dt="2021-09-15T19:14:46.316" v="4"/>
          <ac:cxnSpMkLst>
            <pc:docMk/>
            <pc:sldMk cId="2659343370" sldId="660"/>
            <ac:cxnSpMk id="49" creationId="{98F7C5DB-878B-4CBD-B9A7-96F8D50DD6EF}"/>
          </ac:cxnSpMkLst>
        </pc:cxnChg>
        <pc:cxnChg chg="mod">
          <ac:chgData name="Swenson, Jody" userId="f700768a-5749-4e0f-98d7-2b523cc7d418" providerId="ADAL" clId="{2C17C98D-A1B8-4177-9130-9AC02BC2D910}" dt="2021-09-15T19:14:46.316" v="4"/>
          <ac:cxnSpMkLst>
            <pc:docMk/>
            <pc:sldMk cId="2659343370" sldId="660"/>
            <ac:cxnSpMk id="50" creationId="{F7BC5B43-28DD-450F-BFB3-E87F4D687C96}"/>
          </ac:cxnSpMkLst>
        </pc:cxnChg>
        <pc:cxnChg chg="mod">
          <ac:chgData name="Swenson, Jody" userId="f700768a-5749-4e0f-98d7-2b523cc7d418" providerId="ADAL" clId="{2C17C98D-A1B8-4177-9130-9AC02BC2D910}" dt="2021-09-15T19:14:46.316" v="4"/>
          <ac:cxnSpMkLst>
            <pc:docMk/>
            <pc:sldMk cId="2659343370" sldId="660"/>
            <ac:cxnSpMk id="51" creationId="{6C233435-2B94-4B54-8A22-E31ED0B0F885}"/>
          </ac:cxnSpMkLst>
        </pc:cxnChg>
        <pc:cxnChg chg="mod">
          <ac:chgData name="Swenson, Jody" userId="f700768a-5749-4e0f-98d7-2b523cc7d418" providerId="ADAL" clId="{2C17C98D-A1B8-4177-9130-9AC02BC2D910}" dt="2021-09-15T19:14:46.316" v="4"/>
          <ac:cxnSpMkLst>
            <pc:docMk/>
            <pc:sldMk cId="2659343370" sldId="660"/>
            <ac:cxnSpMk id="52" creationId="{8C28F3C5-9CA3-4419-B1A7-FFF6244C956E}"/>
          </ac:cxnSpMkLst>
        </pc:cxnChg>
        <pc:cxnChg chg="mod">
          <ac:chgData name="Swenson, Jody" userId="f700768a-5749-4e0f-98d7-2b523cc7d418" providerId="ADAL" clId="{2C17C98D-A1B8-4177-9130-9AC02BC2D910}" dt="2021-09-15T19:14:46.316" v="4"/>
          <ac:cxnSpMkLst>
            <pc:docMk/>
            <pc:sldMk cId="2659343370" sldId="660"/>
            <ac:cxnSpMk id="53" creationId="{A4ACA37D-888F-4D79-B227-42C273D899B6}"/>
          </ac:cxnSpMkLst>
        </pc:cxnChg>
        <pc:cxnChg chg="mod">
          <ac:chgData name="Swenson, Jody" userId="f700768a-5749-4e0f-98d7-2b523cc7d418" providerId="ADAL" clId="{2C17C98D-A1B8-4177-9130-9AC02BC2D910}" dt="2021-09-15T19:14:46.316" v="4"/>
          <ac:cxnSpMkLst>
            <pc:docMk/>
            <pc:sldMk cId="2659343370" sldId="660"/>
            <ac:cxnSpMk id="54" creationId="{297D9CE0-F37D-4E39-85F2-322CEAE611AA}"/>
          </ac:cxnSpMkLst>
        </pc:cxnChg>
        <pc:cxnChg chg="mod">
          <ac:chgData name="Swenson, Jody" userId="f700768a-5749-4e0f-98d7-2b523cc7d418" providerId="ADAL" clId="{2C17C98D-A1B8-4177-9130-9AC02BC2D910}" dt="2021-09-15T19:14:46.316" v="4"/>
          <ac:cxnSpMkLst>
            <pc:docMk/>
            <pc:sldMk cId="2659343370" sldId="660"/>
            <ac:cxnSpMk id="55" creationId="{B9C6C41E-52A8-453D-A23D-FC31187766A2}"/>
          </ac:cxnSpMkLst>
        </pc:cxnChg>
        <pc:cxnChg chg="mod">
          <ac:chgData name="Swenson, Jody" userId="f700768a-5749-4e0f-98d7-2b523cc7d418" providerId="ADAL" clId="{2C17C98D-A1B8-4177-9130-9AC02BC2D910}" dt="2021-09-15T19:14:46.316" v="4"/>
          <ac:cxnSpMkLst>
            <pc:docMk/>
            <pc:sldMk cId="2659343370" sldId="660"/>
            <ac:cxnSpMk id="56" creationId="{59D05845-B29C-4644-8EB1-F2B73A73394E}"/>
          </ac:cxnSpMkLst>
        </pc:cxnChg>
        <pc:cxnChg chg="mod">
          <ac:chgData name="Swenson, Jody" userId="f700768a-5749-4e0f-98d7-2b523cc7d418" providerId="ADAL" clId="{2C17C98D-A1B8-4177-9130-9AC02BC2D910}" dt="2021-09-15T19:14:46.316" v="4"/>
          <ac:cxnSpMkLst>
            <pc:docMk/>
            <pc:sldMk cId="2659343370" sldId="660"/>
            <ac:cxnSpMk id="57" creationId="{AF6E3B36-D1CC-4A43-A85A-464382AF2FDA}"/>
          </ac:cxnSpMkLst>
        </pc:cxnChg>
        <pc:cxnChg chg="mod">
          <ac:chgData name="Swenson, Jody" userId="f700768a-5749-4e0f-98d7-2b523cc7d418" providerId="ADAL" clId="{2C17C98D-A1B8-4177-9130-9AC02BC2D910}" dt="2021-09-15T19:14:46.316" v="4"/>
          <ac:cxnSpMkLst>
            <pc:docMk/>
            <pc:sldMk cId="2659343370" sldId="660"/>
            <ac:cxnSpMk id="58" creationId="{0F0FB5B8-37CD-4B96-8A95-E9D36B74FD09}"/>
          </ac:cxnSpMkLst>
        </pc:cxnChg>
        <pc:cxnChg chg="mod">
          <ac:chgData name="Swenson, Jody" userId="f700768a-5749-4e0f-98d7-2b523cc7d418" providerId="ADAL" clId="{2C17C98D-A1B8-4177-9130-9AC02BC2D910}" dt="2021-09-15T19:14:46.316" v="4"/>
          <ac:cxnSpMkLst>
            <pc:docMk/>
            <pc:sldMk cId="2659343370" sldId="660"/>
            <ac:cxnSpMk id="60" creationId="{B82A6775-5B30-4C59-BA46-CCF2BB1DDC0D}"/>
          </ac:cxnSpMkLst>
        </pc:cxnChg>
        <pc:cxnChg chg="del mod">
          <ac:chgData name="Swenson, Jody" userId="f700768a-5749-4e0f-98d7-2b523cc7d418" providerId="ADAL" clId="{2C17C98D-A1B8-4177-9130-9AC02BC2D910}" dt="2021-09-15T19:14:45.068" v="3" actId="478"/>
          <ac:cxnSpMkLst>
            <pc:docMk/>
            <pc:sldMk cId="2659343370" sldId="660"/>
            <ac:cxnSpMk id="70"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1"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2" creationId="{00000000-0000-0000-0000-000000000000}"/>
          </ac:cxnSpMkLst>
        </pc:cxnChg>
        <pc:cxnChg chg="del mod">
          <ac:chgData name="Swenson, Jody" userId="f700768a-5749-4e0f-98d7-2b523cc7d418" providerId="ADAL" clId="{2C17C98D-A1B8-4177-9130-9AC02BC2D910}" dt="2021-09-15T19:14:45.068" v="3" actId="478"/>
          <ac:cxnSpMkLst>
            <pc:docMk/>
            <pc:sldMk cId="2659343370" sldId="660"/>
            <ac:cxnSpMk id="73" creationId="{00000000-0000-0000-0000-000000000000}"/>
          </ac:cxnSpMkLst>
        </pc:cxnChg>
        <pc:cxnChg chg="del mod">
          <ac:chgData name="Swenson, Jody" userId="f700768a-5749-4e0f-98d7-2b523cc7d418" providerId="ADAL" clId="{2C17C98D-A1B8-4177-9130-9AC02BC2D910}" dt="2021-09-15T19:14:45.068" v="3" actId="478"/>
          <ac:cxnSpMkLst>
            <pc:docMk/>
            <pc:sldMk cId="2659343370" sldId="660"/>
            <ac:cxnSpMk id="74"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5"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6"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7" creationId="{00000000-0000-0000-0000-000000000000}"/>
          </ac:cxnSpMkLst>
        </pc:cxnChg>
        <pc:cxnChg chg="del mod">
          <ac:chgData name="Swenson, Jody" userId="f700768a-5749-4e0f-98d7-2b523cc7d418" providerId="ADAL" clId="{2C17C98D-A1B8-4177-9130-9AC02BC2D910}" dt="2021-09-15T19:14:45.068" v="3" actId="478"/>
          <ac:cxnSpMkLst>
            <pc:docMk/>
            <pc:sldMk cId="2659343370" sldId="660"/>
            <ac:cxnSpMk id="78"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79"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80" creationId="{00000000-0000-0000-0000-000000000000}"/>
          </ac:cxnSpMkLst>
        </pc:cxnChg>
        <pc:cxnChg chg="del">
          <ac:chgData name="Swenson, Jody" userId="f700768a-5749-4e0f-98d7-2b523cc7d418" providerId="ADAL" clId="{2C17C98D-A1B8-4177-9130-9AC02BC2D910}" dt="2021-09-15T19:14:45.068" v="3" actId="478"/>
          <ac:cxnSpMkLst>
            <pc:docMk/>
            <pc:sldMk cId="2659343370" sldId="660"/>
            <ac:cxnSpMk id="81" creationId="{00000000-0000-0000-0000-000000000000}"/>
          </ac:cxnSpMkLst>
        </pc:cxnChg>
        <pc:cxnChg chg="del mod">
          <ac:chgData name="Swenson, Jody" userId="f700768a-5749-4e0f-98d7-2b523cc7d418" providerId="ADAL" clId="{2C17C98D-A1B8-4177-9130-9AC02BC2D910}" dt="2021-09-15T19:14:45.068" v="3" actId="478"/>
          <ac:cxnSpMkLst>
            <pc:docMk/>
            <pc:sldMk cId="2659343370" sldId="660"/>
            <ac:cxnSpMk id="82" creationId="{00000000-0000-0000-0000-000000000000}"/>
          </ac:cxnSpMkLst>
        </pc:cxnChg>
        <pc:cxnChg chg="del mod">
          <ac:chgData name="Swenson, Jody" userId="f700768a-5749-4e0f-98d7-2b523cc7d418" providerId="ADAL" clId="{2C17C98D-A1B8-4177-9130-9AC02BC2D910}" dt="2021-09-15T19:14:45.068" v="3" actId="478"/>
          <ac:cxnSpMkLst>
            <pc:docMk/>
            <pc:sldMk cId="2659343370" sldId="660"/>
            <ac:cxnSpMk id="84" creationId="{00000000-0000-0000-0000-000000000000}"/>
          </ac:cxnSpMkLst>
        </pc:cxnChg>
        <pc:cxnChg chg="mod">
          <ac:chgData name="Swenson, Jody" userId="f700768a-5749-4e0f-98d7-2b523cc7d418" providerId="ADAL" clId="{2C17C98D-A1B8-4177-9130-9AC02BC2D910}" dt="2021-09-15T19:14:46.316" v="4"/>
          <ac:cxnSpMkLst>
            <pc:docMk/>
            <pc:sldMk cId="2659343370" sldId="660"/>
            <ac:cxnSpMk id="86" creationId="{84CE95D0-BF0A-49ED-A045-F83A815471DC}"/>
          </ac:cxnSpMkLst>
        </pc:cxnChg>
      </pc:sldChg>
    </pc:docChg>
  </pc:docChgLst>
  <pc:docChgLst>
    <pc:chgData name="Swenson, Jody" userId="f700768a-5749-4e0f-98d7-2b523cc7d418" providerId="ADAL" clId="{0D32EFF9-614E-44D1-9C72-77591B8D144E}"/>
    <pc:docChg chg="addSld modSld sldOrd">
      <pc:chgData name="Swenson, Jody" userId="f700768a-5749-4e0f-98d7-2b523cc7d418" providerId="ADAL" clId="{0D32EFF9-614E-44D1-9C72-77591B8D144E}" dt="2021-10-25T19:09:13.226" v="8"/>
      <pc:docMkLst>
        <pc:docMk/>
      </pc:docMkLst>
      <pc:sldChg chg="ord">
        <pc:chgData name="Swenson, Jody" userId="f700768a-5749-4e0f-98d7-2b523cc7d418" providerId="ADAL" clId="{0D32EFF9-614E-44D1-9C72-77591B8D144E}" dt="2021-10-25T19:07:01.155" v="3"/>
        <pc:sldMkLst>
          <pc:docMk/>
          <pc:sldMk cId="4211840040" sldId="568"/>
        </pc:sldMkLst>
      </pc:sldChg>
      <pc:sldChg chg="ord">
        <pc:chgData name="Swenson, Jody" userId="f700768a-5749-4e0f-98d7-2b523cc7d418" providerId="ADAL" clId="{0D32EFF9-614E-44D1-9C72-77591B8D144E}" dt="2021-10-25T19:07:20.898" v="7"/>
        <pc:sldMkLst>
          <pc:docMk/>
          <pc:sldMk cId="2227030354" sldId="570"/>
        </pc:sldMkLst>
      </pc:sldChg>
      <pc:sldChg chg="ord">
        <pc:chgData name="Swenson, Jody" userId="f700768a-5749-4e0f-98d7-2b523cc7d418" providerId="ADAL" clId="{0D32EFF9-614E-44D1-9C72-77591B8D144E}" dt="2021-10-25T19:07:11.050" v="5"/>
        <pc:sldMkLst>
          <pc:docMk/>
          <pc:sldMk cId="3647935230" sldId="573"/>
        </pc:sldMkLst>
      </pc:sldChg>
      <pc:sldChg chg="add">
        <pc:chgData name="Swenson, Jody" userId="f700768a-5749-4e0f-98d7-2b523cc7d418" providerId="ADAL" clId="{0D32EFF9-614E-44D1-9C72-77591B8D144E}" dt="2021-10-25T19:09:13.226" v="8"/>
        <pc:sldMkLst>
          <pc:docMk/>
          <pc:sldMk cId="1697840327" sldId="661"/>
        </pc:sldMkLst>
      </pc:sldChg>
    </pc:docChg>
  </pc:docChgLst>
  <pc:docChgLst>
    <pc:chgData name="Swenson, Jody" userId="f700768a-5749-4e0f-98d7-2b523cc7d418" providerId="ADAL" clId="{BAFCAFF7-9C60-47CE-A66F-71E01C7BF00C}"/>
    <pc:docChg chg="undo custSel addSld delSld modSld sldOrd">
      <pc:chgData name="Swenson, Jody" userId="f700768a-5749-4e0f-98d7-2b523cc7d418" providerId="ADAL" clId="{BAFCAFF7-9C60-47CE-A66F-71E01C7BF00C}" dt="2021-06-23T19:31:39.015" v="885" actId="6549"/>
      <pc:docMkLst>
        <pc:docMk/>
      </pc:docMkLst>
      <pc:sldChg chg="modSp mod">
        <pc:chgData name="Swenson, Jody" userId="f700768a-5749-4e0f-98d7-2b523cc7d418" providerId="ADAL" clId="{BAFCAFF7-9C60-47CE-A66F-71E01C7BF00C}" dt="2021-06-23T17:16:26.275" v="692" actId="20577"/>
        <pc:sldMkLst>
          <pc:docMk/>
          <pc:sldMk cId="1925272907" sldId="262"/>
        </pc:sldMkLst>
        <pc:spChg chg="mod">
          <ac:chgData name="Swenson, Jody" userId="f700768a-5749-4e0f-98d7-2b523cc7d418" providerId="ADAL" clId="{BAFCAFF7-9C60-47CE-A66F-71E01C7BF00C}" dt="2021-06-23T17:16:26.275" v="692" actId="20577"/>
          <ac:spMkLst>
            <pc:docMk/>
            <pc:sldMk cId="1925272907" sldId="262"/>
            <ac:spMk id="2" creationId="{00000000-0000-0000-0000-000000000000}"/>
          </ac:spMkLst>
        </pc:spChg>
      </pc:sldChg>
      <pc:sldChg chg="del ord">
        <pc:chgData name="Swenson, Jody" userId="f700768a-5749-4e0f-98d7-2b523cc7d418" providerId="ADAL" clId="{BAFCAFF7-9C60-47CE-A66F-71E01C7BF00C}" dt="2021-06-23T19:13:46.557" v="693" actId="2696"/>
        <pc:sldMkLst>
          <pc:docMk/>
          <pc:sldMk cId="1003953519" sldId="458"/>
        </pc:sldMkLst>
      </pc:sldChg>
      <pc:sldChg chg="add">
        <pc:chgData name="Swenson, Jody" userId="f700768a-5749-4e0f-98d7-2b523cc7d418" providerId="ADAL" clId="{BAFCAFF7-9C60-47CE-A66F-71E01C7BF00C}" dt="2021-06-23T19:14:01.062" v="694"/>
        <pc:sldMkLst>
          <pc:docMk/>
          <pc:sldMk cId="1406220714" sldId="458"/>
        </pc:sldMkLst>
      </pc:sldChg>
      <pc:sldChg chg="del ord">
        <pc:chgData name="Swenson, Jody" userId="f700768a-5749-4e0f-98d7-2b523cc7d418" providerId="ADAL" clId="{BAFCAFF7-9C60-47CE-A66F-71E01C7BF00C}" dt="2021-06-23T19:13:46.557" v="693" actId="2696"/>
        <pc:sldMkLst>
          <pc:docMk/>
          <pc:sldMk cId="1295700450" sldId="496"/>
        </pc:sldMkLst>
      </pc:sldChg>
      <pc:sldChg chg="add">
        <pc:chgData name="Swenson, Jody" userId="f700768a-5749-4e0f-98d7-2b523cc7d418" providerId="ADAL" clId="{BAFCAFF7-9C60-47CE-A66F-71E01C7BF00C}" dt="2021-06-23T19:14:01.062" v="694"/>
        <pc:sldMkLst>
          <pc:docMk/>
          <pc:sldMk cId="3792052466" sldId="496"/>
        </pc:sldMkLst>
      </pc:sldChg>
      <pc:sldChg chg="modSp mod modAnim">
        <pc:chgData name="Swenson, Jody" userId="f700768a-5749-4e0f-98d7-2b523cc7d418" providerId="ADAL" clId="{BAFCAFF7-9C60-47CE-A66F-71E01C7BF00C}" dt="2021-06-23T19:15:01.006" v="703"/>
        <pc:sldMkLst>
          <pc:docMk/>
          <pc:sldMk cId="993747696" sldId="500"/>
        </pc:sldMkLst>
        <pc:spChg chg="mod">
          <ac:chgData name="Swenson, Jody" userId="f700768a-5749-4e0f-98d7-2b523cc7d418" providerId="ADAL" clId="{BAFCAFF7-9C60-47CE-A66F-71E01C7BF00C}" dt="2021-06-23T19:14:43.166" v="702" actId="20577"/>
          <ac:spMkLst>
            <pc:docMk/>
            <pc:sldMk cId="993747696" sldId="500"/>
            <ac:spMk id="11" creationId="{00000000-0000-0000-0000-000000000000}"/>
          </ac:spMkLst>
        </pc:spChg>
      </pc:sldChg>
      <pc:sldChg chg="modSp modAnim">
        <pc:chgData name="Swenson, Jody" userId="f700768a-5749-4e0f-98d7-2b523cc7d418" providerId="ADAL" clId="{BAFCAFF7-9C60-47CE-A66F-71E01C7BF00C}" dt="2021-06-23T19:15:28.924" v="711"/>
        <pc:sldMkLst>
          <pc:docMk/>
          <pc:sldMk cId="392614163" sldId="501"/>
        </pc:sldMkLst>
        <pc:spChg chg="mod">
          <ac:chgData name="Swenson, Jody" userId="f700768a-5749-4e0f-98d7-2b523cc7d418" providerId="ADAL" clId="{BAFCAFF7-9C60-47CE-A66F-71E01C7BF00C}" dt="2021-06-23T19:15:16.397" v="710" actId="20577"/>
          <ac:spMkLst>
            <pc:docMk/>
            <pc:sldMk cId="392614163" sldId="501"/>
            <ac:spMk id="11" creationId="{00000000-0000-0000-0000-000000000000}"/>
          </ac:spMkLst>
        </pc:spChg>
      </pc:sldChg>
      <pc:sldChg chg="modSp">
        <pc:chgData name="Swenson, Jody" userId="f700768a-5749-4e0f-98d7-2b523cc7d418" providerId="ADAL" clId="{BAFCAFF7-9C60-47CE-A66F-71E01C7BF00C}" dt="2021-06-23T19:17:52.986" v="743" actId="114"/>
        <pc:sldMkLst>
          <pc:docMk/>
          <pc:sldMk cId="26073367" sldId="502"/>
        </pc:sldMkLst>
        <pc:graphicFrameChg chg="mod">
          <ac:chgData name="Swenson, Jody" userId="f700768a-5749-4e0f-98d7-2b523cc7d418" providerId="ADAL" clId="{BAFCAFF7-9C60-47CE-A66F-71E01C7BF00C}" dt="2021-06-23T19:17:19.324" v="729" actId="20577"/>
          <ac:graphicFrameMkLst>
            <pc:docMk/>
            <pc:sldMk cId="26073367" sldId="502"/>
            <ac:graphicFrameMk id="7" creationId="{00000000-0000-0000-0000-000000000000}"/>
          </ac:graphicFrameMkLst>
        </pc:graphicFrameChg>
        <pc:graphicFrameChg chg="mod">
          <ac:chgData name="Swenson, Jody" userId="f700768a-5749-4e0f-98d7-2b523cc7d418" providerId="ADAL" clId="{BAFCAFF7-9C60-47CE-A66F-71E01C7BF00C}" dt="2021-06-23T19:17:52.986" v="743" actId="114"/>
          <ac:graphicFrameMkLst>
            <pc:docMk/>
            <pc:sldMk cId="26073367" sldId="502"/>
            <ac:graphicFrameMk id="8" creationId="{00000000-0000-0000-0000-000000000000}"/>
          </ac:graphicFrameMkLst>
        </pc:graphicFrameChg>
      </pc:sldChg>
      <pc:sldChg chg="modSp">
        <pc:chgData name="Swenson, Jody" userId="f700768a-5749-4e0f-98d7-2b523cc7d418" providerId="ADAL" clId="{BAFCAFF7-9C60-47CE-A66F-71E01C7BF00C}" dt="2021-06-23T19:21:26.493" v="770" actId="20577"/>
        <pc:sldMkLst>
          <pc:docMk/>
          <pc:sldMk cId="1199112617" sldId="515"/>
        </pc:sldMkLst>
        <pc:spChg chg="mod">
          <ac:chgData name="Swenson, Jody" userId="f700768a-5749-4e0f-98d7-2b523cc7d418" providerId="ADAL" clId="{BAFCAFF7-9C60-47CE-A66F-71E01C7BF00C}" dt="2021-06-23T19:21:26.493" v="770" actId="20577"/>
          <ac:spMkLst>
            <pc:docMk/>
            <pc:sldMk cId="1199112617" sldId="515"/>
            <ac:spMk id="138" creationId="{00000000-0000-0000-0000-000000000000}"/>
          </ac:spMkLst>
        </pc:spChg>
      </pc:sldChg>
      <pc:sldChg chg="modSp mod modAnim">
        <pc:chgData name="Swenson, Jody" userId="f700768a-5749-4e0f-98d7-2b523cc7d418" providerId="ADAL" clId="{BAFCAFF7-9C60-47CE-A66F-71E01C7BF00C}" dt="2021-06-21T18:55:40.834" v="540"/>
        <pc:sldMkLst>
          <pc:docMk/>
          <pc:sldMk cId="614308631" sldId="516"/>
        </pc:sldMkLst>
        <pc:spChg chg="mod">
          <ac:chgData name="Swenson, Jody" userId="f700768a-5749-4e0f-98d7-2b523cc7d418" providerId="ADAL" clId="{BAFCAFF7-9C60-47CE-A66F-71E01C7BF00C}" dt="2021-06-16T19:14:59.868" v="232"/>
          <ac:spMkLst>
            <pc:docMk/>
            <pc:sldMk cId="614308631" sldId="516"/>
            <ac:spMk id="138" creationId="{00000000-0000-0000-0000-000000000000}"/>
          </ac:spMkLst>
        </pc:spChg>
        <pc:picChg chg="mod">
          <ac:chgData name="Swenson, Jody" userId="f700768a-5749-4e0f-98d7-2b523cc7d418" providerId="ADAL" clId="{BAFCAFF7-9C60-47CE-A66F-71E01C7BF00C}" dt="2021-06-16T19:13:56.712" v="223" actId="14100"/>
          <ac:picMkLst>
            <pc:docMk/>
            <pc:sldMk cId="614308631" sldId="516"/>
            <ac:picMk id="3" creationId="{00FB9373-4A2B-4957-9987-4DDDFBE84043}"/>
          </ac:picMkLst>
        </pc:picChg>
        <pc:picChg chg="mod">
          <ac:chgData name="Swenson, Jody" userId="f700768a-5749-4e0f-98d7-2b523cc7d418" providerId="ADAL" clId="{BAFCAFF7-9C60-47CE-A66F-71E01C7BF00C}" dt="2021-06-16T19:14:06.994" v="228" actId="1038"/>
          <ac:picMkLst>
            <pc:docMk/>
            <pc:sldMk cId="614308631" sldId="516"/>
            <ac:picMk id="4" creationId="{B21318F6-CBD4-4D21-9595-F258B5479E1B}"/>
          </ac:picMkLst>
        </pc:picChg>
      </pc:sldChg>
      <pc:sldChg chg="addSp modSp mod modAnim">
        <pc:chgData name="Swenson, Jody" userId="f700768a-5749-4e0f-98d7-2b523cc7d418" providerId="ADAL" clId="{BAFCAFF7-9C60-47CE-A66F-71E01C7BF00C}" dt="2021-06-23T19:22:22.855" v="777" actId="20577"/>
        <pc:sldMkLst>
          <pc:docMk/>
          <pc:sldMk cId="2452217545" sldId="517"/>
        </pc:sldMkLst>
        <pc:spChg chg="add mod">
          <ac:chgData name="Swenson, Jody" userId="f700768a-5749-4e0f-98d7-2b523cc7d418" providerId="ADAL" clId="{BAFCAFF7-9C60-47CE-A66F-71E01C7BF00C}" dt="2021-06-16T19:24:38.762" v="415" actId="1076"/>
          <ac:spMkLst>
            <pc:docMk/>
            <pc:sldMk cId="2452217545" sldId="517"/>
            <ac:spMk id="2" creationId="{B1708AFE-8616-40AC-BAFA-D9CDF29C4750}"/>
          </ac:spMkLst>
        </pc:spChg>
        <pc:spChg chg="mod">
          <ac:chgData name="Swenson, Jody" userId="f700768a-5749-4e0f-98d7-2b523cc7d418" providerId="ADAL" clId="{BAFCAFF7-9C60-47CE-A66F-71E01C7BF00C}" dt="2021-06-23T19:22:22.855" v="777" actId="20577"/>
          <ac:spMkLst>
            <pc:docMk/>
            <pc:sldMk cId="2452217545" sldId="517"/>
            <ac:spMk id="138" creationId="{00000000-0000-0000-0000-000000000000}"/>
          </ac:spMkLst>
        </pc:spChg>
        <pc:picChg chg="mod">
          <ac:chgData name="Swenson, Jody" userId="f700768a-5749-4e0f-98d7-2b523cc7d418" providerId="ADAL" clId="{BAFCAFF7-9C60-47CE-A66F-71E01C7BF00C}" dt="2021-06-16T19:23:50.971" v="369" actId="1076"/>
          <ac:picMkLst>
            <pc:docMk/>
            <pc:sldMk cId="2452217545" sldId="517"/>
            <ac:picMk id="5" creationId="{9EC4F952-0A77-4F66-80A4-B325CA3FB109}"/>
          </ac:picMkLst>
        </pc:picChg>
      </pc:sldChg>
      <pc:sldChg chg="modSp">
        <pc:chgData name="Swenson, Jody" userId="f700768a-5749-4e0f-98d7-2b523cc7d418" providerId="ADAL" clId="{BAFCAFF7-9C60-47CE-A66F-71E01C7BF00C}" dt="2021-06-23T19:23:15.930" v="789" actId="20577"/>
        <pc:sldMkLst>
          <pc:docMk/>
          <pc:sldMk cId="1959084902" sldId="520"/>
        </pc:sldMkLst>
        <pc:spChg chg="mod">
          <ac:chgData name="Swenson, Jody" userId="f700768a-5749-4e0f-98d7-2b523cc7d418" providerId="ADAL" clId="{BAFCAFF7-9C60-47CE-A66F-71E01C7BF00C}" dt="2021-06-23T19:23:15.930" v="789" actId="20577"/>
          <ac:spMkLst>
            <pc:docMk/>
            <pc:sldMk cId="1959084902" sldId="520"/>
            <ac:spMk id="138" creationId="{00000000-0000-0000-0000-000000000000}"/>
          </ac:spMkLst>
        </pc:spChg>
      </pc:sldChg>
      <pc:sldChg chg="modSp mod modAnim">
        <pc:chgData name="Swenson, Jody" userId="f700768a-5749-4e0f-98d7-2b523cc7d418" providerId="ADAL" clId="{BAFCAFF7-9C60-47CE-A66F-71E01C7BF00C}" dt="2021-06-23T19:23:39.122" v="795" actId="20577"/>
        <pc:sldMkLst>
          <pc:docMk/>
          <pc:sldMk cId="1111230356" sldId="522"/>
        </pc:sldMkLst>
        <pc:spChg chg="mod">
          <ac:chgData name="Swenson, Jody" userId="f700768a-5749-4e0f-98d7-2b523cc7d418" providerId="ADAL" clId="{BAFCAFF7-9C60-47CE-A66F-71E01C7BF00C}" dt="2021-06-23T19:23:39.122" v="795" actId="20577"/>
          <ac:spMkLst>
            <pc:docMk/>
            <pc:sldMk cId="1111230356" sldId="522"/>
            <ac:spMk id="138" creationId="{00000000-0000-0000-0000-000000000000}"/>
          </ac:spMkLst>
        </pc:spChg>
      </pc:sldChg>
      <pc:sldChg chg="addSp modSp mod ord modAnim">
        <pc:chgData name="Swenson, Jody" userId="f700768a-5749-4e0f-98d7-2b523cc7d418" providerId="ADAL" clId="{BAFCAFF7-9C60-47CE-A66F-71E01C7BF00C}" dt="2021-06-23T19:26:06.667" v="801"/>
        <pc:sldMkLst>
          <pc:docMk/>
          <pc:sldMk cId="308024605" sldId="545"/>
        </pc:sldMkLst>
        <pc:spChg chg="add mod">
          <ac:chgData name="Swenson, Jody" userId="f700768a-5749-4e0f-98d7-2b523cc7d418" providerId="ADAL" clId="{BAFCAFF7-9C60-47CE-A66F-71E01C7BF00C}" dt="2021-06-21T19:05:43.238" v="565" actId="1076"/>
          <ac:spMkLst>
            <pc:docMk/>
            <pc:sldMk cId="308024605" sldId="545"/>
            <ac:spMk id="3" creationId="{28C28FA2-369A-49B6-9B1D-016545665BB0}"/>
          </ac:spMkLst>
        </pc:spChg>
      </pc:sldChg>
      <pc:sldChg chg="ord">
        <pc:chgData name="Swenson, Jody" userId="f700768a-5749-4e0f-98d7-2b523cc7d418" providerId="ADAL" clId="{BAFCAFF7-9C60-47CE-A66F-71E01C7BF00C}" dt="2021-06-23T19:20:06.442" v="746"/>
        <pc:sldMkLst>
          <pc:docMk/>
          <pc:sldMk cId="1773367910" sldId="547"/>
        </pc:sldMkLst>
      </pc:sldChg>
      <pc:sldChg chg="modSp mod modAnim">
        <pc:chgData name="Swenson, Jody" userId="f700768a-5749-4e0f-98d7-2b523cc7d418" providerId="ADAL" clId="{BAFCAFF7-9C60-47CE-A66F-71E01C7BF00C}" dt="2021-06-23T19:31:39.015" v="885" actId="6549"/>
        <pc:sldMkLst>
          <pc:docMk/>
          <pc:sldMk cId="2767674108" sldId="548"/>
        </pc:sldMkLst>
        <pc:spChg chg="mod">
          <ac:chgData name="Swenson, Jody" userId="f700768a-5749-4e0f-98d7-2b523cc7d418" providerId="ADAL" clId="{BAFCAFF7-9C60-47CE-A66F-71E01C7BF00C}" dt="2021-06-23T19:31:39.015" v="885" actId="6549"/>
          <ac:spMkLst>
            <pc:docMk/>
            <pc:sldMk cId="2767674108" sldId="548"/>
            <ac:spMk id="11" creationId="{00000000-0000-0000-0000-000000000000}"/>
          </ac:spMkLst>
        </pc:spChg>
      </pc:sldChg>
      <pc:sldChg chg="ord">
        <pc:chgData name="Swenson, Jody" userId="f700768a-5749-4e0f-98d7-2b523cc7d418" providerId="ADAL" clId="{BAFCAFF7-9C60-47CE-A66F-71E01C7BF00C}" dt="2021-06-23T19:24:24.822" v="797"/>
        <pc:sldMkLst>
          <pc:docMk/>
          <pc:sldMk cId="4105046759" sldId="550"/>
        </pc:sldMkLst>
      </pc:sldChg>
      <pc:sldChg chg="modSp ord modAnim">
        <pc:chgData name="Swenson, Jody" userId="f700768a-5749-4e0f-98d7-2b523cc7d418" providerId="ADAL" clId="{BAFCAFF7-9C60-47CE-A66F-71E01C7BF00C}" dt="2021-06-23T19:25:27.002" v="799"/>
        <pc:sldMkLst>
          <pc:docMk/>
          <pc:sldMk cId="3629581876" sldId="578"/>
        </pc:sldMkLst>
        <pc:spChg chg="mod">
          <ac:chgData name="Swenson, Jody" userId="f700768a-5749-4e0f-98d7-2b523cc7d418" providerId="ADAL" clId="{BAFCAFF7-9C60-47CE-A66F-71E01C7BF00C}" dt="2021-06-16T19:19:18.168" v="260" actId="20577"/>
          <ac:spMkLst>
            <pc:docMk/>
            <pc:sldMk cId="3629581876" sldId="578"/>
            <ac:spMk id="9" creationId="{2CC74B92-7571-4CCA-B309-186BEC50215F}"/>
          </ac:spMkLst>
        </pc:spChg>
        <pc:spChg chg="mod">
          <ac:chgData name="Swenson, Jody" userId="f700768a-5749-4e0f-98d7-2b523cc7d418" providerId="ADAL" clId="{BAFCAFF7-9C60-47CE-A66F-71E01C7BF00C}" dt="2021-06-16T19:19:30.922" v="276" actId="20577"/>
          <ac:spMkLst>
            <pc:docMk/>
            <pc:sldMk cId="3629581876" sldId="578"/>
            <ac:spMk id="10" creationId="{7F0D2F8E-E39D-46CE-9A90-C70ED89A7584}"/>
          </ac:spMkLst>
        </pc:spChg>
      </pc:sldChg>
      <pc:sldChg chg="addSp modSp mod modAnim">
        <pc:chgData name="Swenson, Jody" userId="f700768a-5749-4e0f-98d7-2b523cc7d418" providerId="ADAL" clId="{BAFCAFF7-9C60-47CE-A66F-71E01C7BF00C}" dt="2021-06-21T19:06:34.081" v="568" actId="1076"/>
        <pc:sldMkLst>
          <pc:docMk/>
          <pc:sldMk cId="3242375343" sldId="582"/>
        </pc:sldMkLst>
        <pc:spChg chg="add mod">
          <ac:chgData name="Swenson, Jody" userId="f700768a-5749-4e0f-98d7-2b523cc7d418" providerId="ADAL" clId="{BAFCAFF7-9C60-47CE-A66F-71E01C7BF00C}" dt="2021-06-21T19:06:34.081" v="568" actId="1076"/>
          <ac:spMkLst>
            <pc:docMk/>
            <pc:sldMk cId="3242375343" sldId="582"/>
            <ac:spMk id="5" creationId="{47D898AC-C507-4CC8-9698-FA93CAA3CF9C}"/>
          </ac:spMkLst>
        </pc:spChg>
      </pc:sldChg>
      <pc:sldChg chg="addSp modSp mod modAnim">
        <pc:chgData name="Swenson, Jody" userId="f700768a-5749-4e0f-98d7-2b523cc7d418" providerId="ADAL" clId="{BAFCAFF7-9C60-47CE-A66F-71E01C7BF00C}" dt="2021-06-14T20:40:35.530" v="23"/>
        <pc:sldMkLst>
          <pc:docMk/>
          <pc:sldMk cId="2818032565" sldId="584"/>
        </pc:sldMkLst>
        <pc:spChg chg="add mod">
          <ac:chgData name="Swenson, Jody" userId="f700768a-5749-4e0f-98d7-2b523cc7d418" providerId="ADAL" clId="{BAFCAFF7-9C60-47CE-A66F-71E01C7BF00C}" dt="2021-06-14T20:40:30.471" v="22" actId="207"/>
          <ac:spMkLst>
            <pc:docMk/>
            <pc:sldMk cId="2818032565" sldId="584"/>
            <ac:spMk id="3" creationId="{4C947821-1D21-4E51-BDFA-0997E2444130}"/>
          </ac:spMkLst>
        </pc:spChg>
      </pc:sldChg>
      <pc:sldChg chg="modSp mod">
        <pc:chgData name="Swenson, Jody" userId="f700768a-5749-4e0f-98d7-2b523cc7d418" providerId="ADAL" clId="{BAFCAFF7-9C60-47CE-A66F-71E01C7BF00C}" dt="2021-06-23T19:18:23.539" v="744" actId="1076"/>
        <pc:sldMkLst>
          <pc:docMk/>
          <pc:sldMk cId="1844849268" sldId="586"/>
        </pc:sldMkLst>
        <pc:spChg chg="mod">
          <ac:chgData name="Swenson, Jody" userId="f700768a-5749-4e0f-98d7-2b523cc7d418" providerId="ADAL" clId="{BAFCAFF7-9C60-47CE-A66F-71E01C7BF00C}" dt="2021-06-23T19:18:23.539" v="744" actId="1076"/>
          <ac:spMkLst>
            <pc:docMk/>
            <pc:sldMk cId="1844849268" sldId="586"/>
            <ac:spMk id="11" creationId="{00000000-0000-0000-0000-000000000000}"/>
          </ac:spMkLst>
        </pc:spChg>
      </pc:sldChg>
      <pc:sldChg chg="del">
        <pc:chgData name="Swenson, Jody" userId="f700768a-5749-4e0f-98d7-2b523cc7d418" providerId="ADAL" clId="{BAFCAFF7-9C60-47CE-A66F-71E01C7BF00C}" dt="2021-06-14T20:31:35.193" v="0" actId="2696"/>
        <pc:sldMkLst>
          <pc:docMk/>
          <pc:sldMk cId="3496313428" sldId="587"/>
        </pc:sldMkLst>
      </pc:sldChg>
      <pc:sldChg chg="add del">
        <pc:chgData name="Swenson, Jody" userId="f700768a-5749-4e0f-98d7-2b523cc7d418" providerId="ADAL" clId="{BAFCAFF7-9C60-47CE-A66F-71E01C7BF00C}" dt="2021-06-14T20:32:03.095" v="2" actId="47"/>
        <pc:sldMkLst>
          <pc:docMk/>
          <pc:sldMk cId="3733709031" sldId="587"/>
        </pc:sldMkLst>
      </pc:sldChg>
      <pc:sldChg chg="del">
        <pc:chgData name="Swenson, Jody" userId="f700768a-5749-4e0f-98d7-2b523cc7d418" providerId="ADAL" clId="{BAFCAFF7-9C60-47CE-A66F-71E01C7BF00C}" dt="2021-06-14T20:31:35.193" v="0" actId="2696"/>
        <pc:sldMkLst>
          <pc:docMk/>
          <pc:sldMk cId="1641091761" sldId="588"/>
        </pc:sldMkLst>
      </pc:sldChg>
      <pc:sldChg chg="add del">
        <pc:chgData name="Swenson, Jody" userId="f700768a-5749-4e0f-98d7-2b523cc7d418" providerId="ADAL" clId="{BAFCAFF7-9C60-47CE-A66F-71E01C7BF00C}" dt="2021-06-14T20:32:03.095" v="2" actId="47"/>
        <pc:sldMkLst>
          <pc:docMk/>
          <pc:sldMk cId="2514276141" sldId="588"/>
        </pc:sldMkLst>
      </pc:sldChg>
      <pc:sldChg chg="del">
        <pc:chgData name="Swenson, Jody" userId="f700768a-5749-4e0f-98d7-2b523cc7d418" providerId="ADAL" clId="{BAFCAFF7-9C60-47CE-A66F-71E01C7BF00C}" dt="2021-06-14T20:31:35.193" v="0" actId="2696"/>
        <pc:sldMkLst>
          <pc:docMk/>
          <pc:sldMk cId="3122953018" sldId="589"/>
        </pc:sldMkLst>
      </pc:sldChg>
      <pc:sldChg chg="add del">
        <pc:chgData name="Swenson, Jody" userId="f700768a-5749-4e0f-98d7-2b523cc7d418" providerId="ADAL" clId="{BAFCAFF7-9C60-47CE-A66F-71E01C7BF00C}" dt="2021-06-14T20:32:03.095" v="2" actId="47"/>
        <pc:sldMkLst>
          <pc:docMk/>
          <pc:sldMk cId="3147334137" sldId="5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12404-493B-435F-B8D7-0734CDDEC6BE}"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EC318-2DF0-4578-953F-C450987FDBFA}" type="slidenum">
              <a:rPr lang="en-US" smtClean="0"/>
              <a:t>‹#›</a:t>
            </a:fld>
            <a:endParaRPr lang="en-US"/>
          </a:p>
        </p:txBody>
      </p:sp>
    </p:spTree>
    <p:extLst>
      <p:ext uri="{BB962C8B-B14F-4D97-AF65-F5344CB8AC3E}">
        <p14:creationId xmlns:p14="http://schemas.microsoft.com/office/powerpoint/2010/main" val="10511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6/27/2022 12:56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906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2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283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475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956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90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70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53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194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1061475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19</a:t>
            </a:fld>
            <a:endParaRPr lang="en-US">
              <a:solidFill>
                <a:srgbClr val="000000"/>
              </a:solidFill>
            </a:endParaRPr>
          </a:p>
        </p:txBody>
      </p:sp>
    </p:spTree>
    <p:extLst>
      <p:ext uri="{BB962C8B-B14F-4D97-AF65-F5344CB8AC3E}">
        <p14:creationId xmlns:p14="http://schemas.microsoft.com/office/powerpoint/2010/main" val="139479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7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869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21</a:t>
            </a:fld>
            <a:endParaRPr lang="en-US">
              <a:solidFill>
                <a:srgbClr val="000000"/>
              </a:solidFill>
            </a:endParaRPr>
          </a:p>
        </p:txBody>
      </p:sp>
    </p:spTree>
    <p:extLst>
      <p:ext uri="{BB962C8B-B14F-4D97-AF65-F5344CB8AC3E}">
        <p14:creationId xmlns:p14="http://schemas.microsoft.com/office/powerpoint/2010/main" val="1307748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2023587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23</a:t>
            </a:fld>
            <a:endParaRPr lang="en-US">
              <a:solidFill>
                <a:srgbClr val="000000"/>
              </a:solidFill>
            </a:endParaRPr>
          </a:p>
        </p:txBody>
      </p:sp>
    </p:spTree>
    <p:extLst>
      <p:ext uri="{BB962C8B-B14F-4D97-AF65-F5344CB8AC3E}">
        <p14:creationId xmlns:p14="http://schemas.microsoft.com/office/powerpoint/2010/main" val="173727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65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06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492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160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48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82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1381022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431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782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068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09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16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35</a:t>
            </a:fld>
            <a:endParaRPr lang="en-US">
              <a:solidFill>
                <a:srgbClr val="000000"/>
              </a:solidFill>
            </a:endParaRPr>
          </a:p>
        </p:txBody>
      </p:sp>
    </p:spTree>
    <p:extLst>
      <p:ext uri="{BB962C8B-B14F-4D97-AF65-F5344CB8AC3E}">
        <p14:creationId xmlns:p14="http://schemas.microsoft.com/office/powerpoint/2010/main" val="1948869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627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439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1965199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8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177186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85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066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867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032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22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34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12:56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5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349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6/27/2022 12:56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8609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6/27/2022 12:56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798990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2909565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a:t>
            </a:fld>
            <a:endParaRPr lang="en-US">
              <a:solidFill>
                <a:srgbClr val="000000"/>
              </a:solidFill>
            </a:endParaRPr>
          </a:p>
        </p:txBody>
      </p:sp>
    </p:spTree>
    <p:extLst>
      <p:ext uri="{BB962C8B-B14F-4D97-AF65-F5344CB8AC3E}">
        <p14:creationId xmlns:p14="http://schemas.microsoft.com/office/powerpoint/2010/main" val="1713239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0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020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330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658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980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1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491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57</a:t>
            </a:fld>
            <a:endParaRPr lang="en-US">
              <a:solidFill>
                <a:srgbClr val="000000"/>
              </a:solidFill>
            </a:endParaRPr>
          </a:p>
        </p:txBody>
      </p:sp>
    </p:spTree>
    <p:extLst>
      <p:ext uri="{BB962C8B-B14F-4D97-AF65-F5344CB8AC3E}">
        <p14:creationId xmlns:p14="http://schemas.microsoft.com/office/powerpoint/2010/main" val="3929120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58</a:t>
            </a:fld>
            <a:endParaRPr lang="en-US">
              <a:solidFill>
                <a:srgbClr val="000000"/>
              </a:solidFill>
            </a:endParaRPr>
          </a:p>
        </p:txBody>
      </p:sp>
    </p:spTree>
    <p:extLst>
      <p:ext uri="{BB962C8B-B14F-4D97-AF65-F5344CB8AC3E}">
        <p14:creationId xmlns:p14="http://schemas.microsoft.com/office/powerpoint/2010/main" val="110034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59</a:t>
            </a:fld>
            <a:endParaRPr lang="en-US">
              <a:solidFill>
                <a:srgbClr val="000000"/>
              </a:solidFill>
            </a:endParaRPr>
          </a:p>
        </p:txBody>
      </p:sp>
    </p:spTree>
    <p:extLst>
      <p:ext uri="{BB962C8B-B14F-4D97-AF65-F5344CB8AC3E}">
        <p14:creationId xmlns:p14="http://schemas.microsoft.com/office/powerpoint/2010/main" val="281096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387651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298163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8</a:t>
            </a:fld>
            <a:endParaRPr lang="en-US">
              <a:solidFill>
                <a:srgbClr val="000000"/>
              </a:solidFill>
            </a:endParaRPr>
          </a:p>
        </p:txBody>
      </p:sp>
    </p:spTree>
    <p:extLst>
      <p:ext uri="{BB962C8B-B14F-4D97-AF65-F5344CB8AC3E}">
        <p14:creationId xmlns:p14="http://schemas.microsoft.com/office/powerpoint/2010/main" val="135564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39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165827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499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1553643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6836999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eaLnBrk="1" hangingPunct="1">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69429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06739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7788502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552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6892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33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30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8567241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858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2297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2249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0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9603479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6335588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77225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00256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07255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8947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256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41767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8544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260817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47346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3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08049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79779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1997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8609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9782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167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Schedule</a:t>
            </a:r>
            <a:endParaRPr lang="en-US" sz="1350" dirty="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Pre-class</a:t>
            </a:r>
            <a:endParaRPr lang="en-US" sz="1350" dirty="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714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89309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5911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0096307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928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94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74342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293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736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5596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628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797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9042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639360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2856922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192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52450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768825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386518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2866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8723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56932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88796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562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8783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3299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6163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76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2.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jpe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5.gif"/><Relationship Id="rId5" Type="http://schemas.openxmlformats.org/officeDocument/2006/relationships/slideLayout" Target="../slideLayouts/slideLayout39.xml"/><Relationship Id="rId10" Type="http://schemas.openxmlformats.org/officeDocument/2006/relationships/image" Target="../media/image4.jpeg"/><Relationship Id="rId4" Type="http://schemas.openxmlformats.org/officeDocument/2006/relationships/slideLayout" Target="../slideLayouts/slideLayout3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3.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2.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jpe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410755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754"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60984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4"/>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5"/>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fontAlgn="base">
              <a:spcBef>
                <a:spcPct val="0"/>
              </a:spcBef>
              <a:spcAft>
                <a:spcPct val="0"/>
              </a:spcAft>
              <a:defRPr/>
            </a:pPr>
            <a:endParaRPr lang="en-US">
              <a:solidFill>
                <a:srgbClr val="CACFD1">
                  <a:lumMod val="75000"/>
                </a:srgbClr>
              </a:solidFill>
              <a:latin typeface="Arial" charset="0"/>
            </a:endParaRPr>
          </a:p>
        </p:txBody>
      </p:sp>
      <p:pic>
        <p:nvPicPr>
          <p:cNvPr id="7" name="Picture 6" descr="Text logo Large.gif"/>
          <p:cNvPicPr>
            <a:picLocks noChangeAspect="1"/>
          </p:cNvPicPr>
          <p:nvPr/>
        </p:nvPicPr>
        <p:blipFill>
          <a:blip r:embed="rId11"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38017259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02100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2" r:id="rId13"/>
    <p:sldLayoutId id="2147483744" r:id="rId14"/>
    <p:sldLayoutId id="2147483745" r:id="rId15"/>
    <p:sldLayoutId id="2147483746" r:id="rId16"/>
    <p:sldLayoutId id="2147483747" r:id="rId17"/>
    <p:sldLayoutId id="2147483748" r:id="rId18"/>
    <p:sldLayoutId id="2147483750" r:id="rId19"/>
    <p:sldLayoutId id="2147483751" r:id="rId20"/>
    <p:sldLayoutId id="2147483753" r:id="rId21"/>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4"/>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5"/>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5"/>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0837" y="1418495"/>
            <a:ext cx="6801826" cy="1142621"/>
          </a:xfrm>
        </p:spPr>
        <p:txBody>
          <a:bodyPr/>
          <a:lstStyle/>
          <a:p>
            <a:r>
              <a:rPr lang="en-US" dirty="0"/>
              <a:t>ECEN 350</a:t>
            </a:r>
            <a:br>
              <a:rPr lang="en-US" dirty="0"/>
            </a:br>
            <a:r>
              <a:rPr lang="en-US"/>
              <a:t>Electronic Devices </a:t>
            </a:r>
            <a:r>
              <a:rPr lang="en-US" dirty="0"/>
              <a:t>and Circuits </a:t>
            </a:r>
          </a:p>
        </p:txBody>
      </p:sp>
      <p:sp>
        <p:nvSpPr>
          <p:cNvPr id="4" name="Rectangle 3"/>
          <p:cNvSpPr/>
          <p:nvPr/>
        </p:nvSpPr>
        <p:spPr>
          <a:xfrm>
            <a:off x="1870113" y="3465454"/>
            <a:ext cx="7693336"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Metal Oxide </a:t>
            </a:r>
            <a:r>
              <a:rPr lang="en-US" sz="4000"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Field Effect Transistors</a:t>
            </a:r>
            <a:endParaRPr lang="en-US" sz="4000" dirty="0"/>
          </a:p>
        </p:txBody>
      </p:sp>
    </p:spTree>
    <p:extLst>
      <p:ext uri="{BB962C8B-B14F-4D97-AF65-F5344CB8AC3E}">
        <p14:creationId xmlns:p14="http://schemas.microsoft.com/office/powerpoint/2010/main" val="1925272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881" y="-368"/>
            <a:ext cx="8218526" cy="609600"/>
          </a:xfrm>
        </p:spPr>
        <p:txBody>
          <a:bodyPr>
            <a:noAutofit/>
          </a:bodyPr>
          <a:lstStyle/>
          <a:p>
            <a:pPr algn="ctr"/>
            <a:r>
              <a:rPr lang="en-US" dirty="0">
                <a:gradFill>
                  <a:gsLst>
                    <a:gs pos="0">
                      <a:schemeClr val="tx2"/>
                    </a:gs>
                    <a:gs pos="46000">
                      <a:schemeClr val="tx2"/>
                    </a:gs>
                    <a:gs pos="86000">
                      <a:schemeClr val="accent5"/>
                    </a:gs>
                  </a:gsLst>
                  <a:lin ang="5400000" scaled="1"/>
                </a:gradFill>
              </a:rPr>
              <a:t>p-channel MOSFET Operation (Continued)</a:t>
            </a:r>
          </a:p>
        </p:txBody>
      </p:sp>
      <p:sp>
        <p:nvSpPr>
          <p:cNvPr id="138" name="Rectangle 137"/>
          <p:cNvSpPr/>
          <p:nvPr/>
        </p:nvSpPr>
        <p:spPr>
          <a:xfrm>
            <a:off x="209725" y="593011"/>
            <a:ext cx="11820088" cy="61709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57600" marR="0" lvl="8" indent="0" algn="ctr" defTabSz="914400" rtl="0" eaLnBrk="1" fontAlgn="auto" latinLnBrk="0" hangingPunct="1">
              <a:lnSpc>
                <a:spcPct val="100000"/>
              </a:lnSpc>
              <a:spcBef>
                <a:spcPts val="0"/>
              </a:spcBef>
              <a:spcAft>
                <a:spcPts val="12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p-Channel Enhancement Mode MOSFET</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increasing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results in a reduction of drain-to-gate voltage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at the drain end of the MOSFET, which reduces the conducting channel at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drain end, causing the I-V characteristics to behave non-linear because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changing channel resistance.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MOSFETs behave like a nonlinear voltage-controlled resistance 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Ohmic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Some (Micron) refer to the Ohmic region as the Triode region, as the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characteristic is similar to that of Triode vacuum tubes.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2B81CF9-3CBF-4AF3-A7ED-0AA7088FD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110" y="4155682"/>
            <a:ext cx="3891540" cy="2515264"/>
          </a:xfrm>
          <a:prstGeom prst="rect">
            <a:avLst/>
          </a:prstGeom>
        </p:spPr>
      </p:pic>
      <p:pic>
        <p:nvPicPr>
          <p:cNvPr id="6" name="Picture 5">
            <a:extLst>
              <a:ext uri="{FF2B5EF4-FFF2-40B4-BE49-F238E27FC236}">
                <a16:creationId xmlns:a16="http://schemas.microsoft.com/office/drawing/2014/main" id="{7B35878E-1389-48A9-94E3-EE5E3E75A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019" y="946205"/>
            <a:ext cx="3691962" cy="3204070"/>
          </a:xfrm>
          <a:prstGeom prst="rect">
            <a:avLst/>
          </a:prstGeom>
        </p:spPr>
      </p:pic>
    </p:spTree>
    <p:extLst>
      <p:ext uri="{BB962C8B-B14F-4D97-AF65-F5344CB8AC3E}">
        <p14:creationId xmlns:p14="http://schemas.microsoft.com/office/powerpoint/2010/main" val="195908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8" end="8"/>
                                            </p:txEl>
                                          </p:spTgt>
                                        </p:tgtEl>
                                        <p:attrNameLst>
                                          <p:attrName>style.visibility</p:attrName>
                                        </p:attrNameLst>
                                      </p:cBhvr>
                                      <p:to>
                                        <p:strVal val="visible"/>
                                      </p:to>
                                    </p:set>
                                    <p:anim calcmode="lin" valueType="num">
                                      <p:cBhvr additive="base">
                                        <p:cTn id="7"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9" end="9"/>
                                            </p:txEl>
                                          </p:spTgt>
                                        </p:tgtEl>
                                        <p:attrNameLst>
                                          <p:attrName>style.visibility</p:attrName>
                                        </p:attrNameLst>
                                      </p:cBhvr>
                                      <p:to>
                                        <p:strVal val="visible"/>
                                      </p:to>
                                    </p:set>
                                    <p:anim calcmode="lin" valueType="num">
                                      <p:cBhvr additive="base">
                                        <p:cTn id="11"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
                                            <p:txEl>
                                              <p:pRg st="12" end="12"/>
                                            </p:txEl>
                                          </p:spTgt>
                                        </p:tgtEl>
                                        <p:attrNameLst>
                                          <p:attrName>style.visibility</p:attrName>
                                        </p:attrNameLst>
                                      </p:cBhvr>
                                      <p:to>
                                        <p:strVal val="visible"/>
                                      </p:to>
                                    </p:set>
                                    <p:anim calcmode="lin" valueType="num">
                                      <p:cBhvr additive="base">
                                        <p:cTn id="17"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8">
                                            <p:txEl>
                                              <p:pRg st="13" end="13"/>
                                            </p:txEl>
                                          </p:spTgt>
                                        </p:tgtEl>
                                        <p:attrNameLst>
                                          <p:attrName>style.visibility</p:attrName>
                                        </p:attrNameLst>
                                      </p:cBhvr>
                                      <p:to>
                                        <p:strVal val="visible"/>
                                      </p:to>
                                    </p:set>
                                    <p:anim calcmode="lin" valueType="num">
                                      <p:cBhvr additive="base">
                                        <p:cTn id="21"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251670" y="601400"/>
            <a:ext cx="11736197"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increasing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eventually results in a drain-to-gate voltage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that equals the magnitude of the  threshold voltage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meaning that there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just barely a conducting channel at the drain 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channel has been pinched off at the drain end, resulting in a change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I-V characteristics, referred to as saturation.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MOSFET </a:t>
            </a:r>
            <a:r>
              <a:rPr lang="en-US" altLang="en-US" dirty="0">
                <a:solidFill>
                  <a:prstClr val="black"/>
                </a:solidFill>
                <a:latin typeface="Cambria" panose="02040503050406030204"/>
                <a:ea typeface="Calibri" panose="020F0502020204030204" pitchFamily="34" charset="0"/>
                <a:cs typeface="Times New Roman" panose="02020603050405020304" pitchFamily="18" charset="0"/>
              </a:rPr>
              <a:t>transistor</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saturation is defined completely different than BJT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circuit saturation.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 </a:t>
            </a:r>
            <a:r>
              <a:rPr lang="en-US" altLang="en-US" dirty="0">
                <a:solidFill>
                  <a:prstClr val="black"/>
                </a:solidFill>
                <a:latin typeface="Cambria" panose="02040503050406030204"/>
                <a:ea typeface="Calibri" panose="020F0502020204030204" pitchFamily="34" charset="0"/>
                <a:cs typeface="Times New Roman" panose="02020603050405020304" pitchFamily="18" charset="0"/>
              </a:rPr>
              <a:t>transistor</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saturation is characterized by current source behavior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due to channel pinch-off at the drain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BJT circuit saturation is characterized by near vertical current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variation at small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EC</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voltages with the actual current mainly determined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by the external circuitry.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KVL: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DG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0.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Also,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the onset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prstClr val="black"/>
                </a:solidFill>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ransistor</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saturation.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Therefore,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the onset of MOSFET transistor saturation.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3F550E6C-338C-4351-9BB2-2F11013E215A}"/>
              </a:ext>
            </a:extLst>
          </p:cNvPr>
          <p:cNvSpPr txBox="1">
            <a:spLocks/>
          </p:cNvSpPr>
          <p:nvPr/>
        </p:nvSpPr>
        <p:spPr>
          <a:xfrm>
            <a:off x="1966881" y="8021"/>
            <a:ext cx="8218526"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13" normalizeH="0" baseline="0" noProof="0" dirty="0">
                <a:ln w="3175">
                  <a:noFill/>
                </a:ln>
                <a:gradFill>
                  <a:gsLst>
                    <a:gs pos="0">
                      <a:srgbClr val="FFFF99"/>
                    </a:gs>
                    <a:gs pos="46000">
                      <a:srgbClr val="FFFF99"/>
                    </a:gs>
                    <a:gs pos="86000">
                      <a:srgbClr val="FF9929"/>
                    </a:gs>
                  </a:gsLst>
                  <a:lin ang="5400000" scaled="1"/>
                </a:gradFill>
                <a:effectLst>
                  <a:outerShdw blurRad="50800" dist="38100" dir="2700000" algn="tl" rotWithShape="0">
                    <a:prstClr val="black">
                      <a:alpha val="40000"/>
                    </a:prstClr>
                  </a:outerShdw>
                </a:effectLst>
                <a:uLnTx/>
                <a:uFillTx/>
                <a:latin typeface="Cambria" panose="02040503050406030204"/>
                <a:ea typeface="+mn-ea"/>
                <a:cs typeface="Arial" charset="0"/>
              </a:rPr>
              <a:t>p-channel MOSFET Operation (Continued)</a:t>
            </a:r>
          </a:p>
        </p:txBody>
      </p:sp>
      <p:pic>
        <p:nvPicPr>
          <p:cNvPr id="3" name="Picture 2">
            <a:extLst>
              <a:ext uri="{FF2B5EF4-FFF2-40B4-BE49-F238E27FC236}">
                <a16:creationId xmlns:a16="http://schemas.microsoft.com/office/drawing/2014/main" id="{2FFCC686-E724-48DA-8892-7769C02B3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593" y="4062026"/>
            <a:ext cx="3866971" cy="2523626"/>
          </a:xfrm>
          <a:prstGeom prst="rect">
            <a:avLst/>
          </a:prstGeom>
        </p:spPr>
      </p:pic>
      <p:pic>
        <p:nvPicPr>
          <p:cNvPr id="6" name="Picture 5">
            <a:extLst>
              <a:ext uri="{FF2B5EF4-FFF2-40B4-BE49-F238E27FC236}">
                <a16:creationId xmlns:a16="http://schemas.microsoft.com/office/drawing/2014/main" id="{7A589EDC-D81E-4F20-BE70-1F4BFAD2D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95" y="1005659"/>
            <a:ext cx="3441981" cy="2928352"/>
          </a:xfrm>
          <a:prstGeom prst="rect">
            <a:avLst/>
          </a:prstGeom>
        </p:spPr>
      </p:pic>
      <p:sp>
        <p:nvSpPr>
          <p:cNvPr id="2" name="TextBox 1">
            <a:extLst>
              <a:ext uri="{FF2B5EF4-FFF2-40B4-BE49-F238E27FC236}">
                <a16:creationId xmlns:a16="http://schemas.microsoft.com/office/drawing/2014/main" id="{4550298C-74AD-45C2-A0F0-2336E6F96A75}"/>
              </a:ext>
            </a:extLst>
          </p:cNvPr>
          <p:cNvSpPr txBox="1"/>
          <p:nvPr/>
        </p:nvSpPr>
        <p:spPr>
          <a:xfrm>
            <a:off x="7842751" y="645500"/>
            <a:ext cx="40975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p-Channel Enhancement Mode MOSFET</a:t>
            </a:r>
            <a:endParaRPr kumimoji="0" lang="en-US" sz="18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p:spTree>
    <p:extLst>
      <p:ext uri="{BB962C8B-B14F-4D97-AF65-F5344CB8AC3E}">
        <p14:creationId xmlns:p14="http://schemas.microsoft.com/office/powerpoint/2010/main" val="202921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7" end="17"/>
                                            </p:txEl>
                                          </p:spTgt>
                                        </p:tgtEl>
                                        <p:attrNameLst>
                                          <p:attrName>style.visibility</p:attrName>
                                        </p:attrNameLst>
                                      </p:cBhvr>
                                      <p:to>
                                        <p:strVal val="visible"/>
                                      </p:to>
                                    </p:set>
                                    <p:anim calcmode="lin" valueType="num">
                                      <p:cBhvr additive="base">
                                        <p:cTn id="7"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7" end="1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8" end="18"/>
                                            </p:txEl>
                                          </p:spTgt>
                                        </p:tgtEl>
                                        <p:attrNameLst>
                                          <p:attrName>style.visibility</p:attrName>
                                        </p:attrNameLst>
                                      </p:cBhvr>
                                      <p:to>
                                        <p:strVal val="visible"/>
                                      </p:to>
                                    </p:set>
                                    <p:anim calcmode="lin" valueType="num">
                                      <p:cBhvr additive="base">
                                        <p:cTn id="11"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
                                            <p:txEl>
                                              <p:pRg st="20" end="20"/>
                                            </p:txEl>
                                          </p:spTgt>
                                        </p:tgtEl>
                                        <p:attrNameLst>
                                          <p:attrName>style.visibility</p:attrName>
                                        </p:attrNameLst>
                                      </p:cBhvr>
                                      <p:to>
                                        <p:strVal val="visible"/>
                                      </p:to>
                                    </p:set>
                                    <p:anim calcmode="lin" valueType="num">
                                      <p:cBhvr additive="base">
                                        <p:cTn id="17" dur="500" fill="hold"/>
                                        <p:tgtEl>
                                          <p:spTgt spid="138">
                                            <p:txEl>
                                              <p:pRg st="20" end="2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276837" y="593011"/>
            <a:ext cx="11635530"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57600" marR="0" lvl="8" indent="0" algn="ctr" defTabSz="914400" rtl="0" eaLnBrk="1" fontAlgn="auto" latinLnBrk="0" hangingPunct="1">
              <a:lnSpc>
                <a:spcPct val="100000"/>
              </a:lnSpc>
              <a:spcBef>
                <a:spcPts val="0"/>
              </a:spcBef>
              <a:spcAft>
                <a:spcPts val="12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p-Channel Enhancement Mode MOSFET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increasing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beyond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does not increase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in 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ideal MOSFET, because of channel pinch off.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Practical MOSFETs have some </a:t>
            </a:r>
            <a:r>
              <a:rPr lang="en-US" altLang="en-US" dirty="0">
                <a:solidFill>
                  <a:prstClr val="black"/>
                </a:solidFill>
                <a:ea typeface="Calibri" panose="020F0502020204030204" pitchFamily="34" charset="0"/>
                <a:cs typeface="Times New Roman" panose="02020603050405020304" pitchFamily="18" charset="0"/>
              </a:rPr>
              <a:t>|I</a:t>
            </a:r>
            <a:r>
              <a:rPr lang="en-US" altLang="en-US" baseline="-25000" dirty="0">
                <a:solidFill>
                  <a:prstClr val="black"/>
                </a:solidFill>
                <a:ea typeface="Calibri" panose="020F0502020204030204" pitchFamily="34" charset="0"/>
                <a:cs typeface="Times New Roman" panose="02020603050405020304" pitchFamily="18" charset="0"/>
              </a:rPr>
              <a:t>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increase for increasing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beyond </a:t>
            </a:r>
          </a:p>
          <a:p>
            <a:pPr lvl="0">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t>
            </a:r>
            <a:r>
              <a:rPr kumimoji="0" lang="en-US" altLang="en-US" sz="1800" b="0" i="0" u="none" strike="noStrike" kern="1200" cap="none" spc="0" normalizeH="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because of channel length modulation.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Sah’s equations used for hand calculations do not model channel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modulation.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MOSFETs behave as voltage controlled current sources in transistor </a:t>
            </a:r>
          </a:p>
          <a:p>
            <a:pPr marR="0" lvl="0" algn="l" defTabSz="914400" rtl="0" eaLnBrk="1" fontAlgn="auto" latinLnBrk="0" hangingPunct="1">
              <a:lnSpc>
                <a:spcPct val="100000"/>
              </a:lnSpc>
              <a:spcBef>
                <a:spcPts val="0"/>
              </a:spcBef>
              <a:spcAft>
                <a:spcPts val="0"/>
              </a:spcAft>
              <a:buClrTx/>
              <a:buSzTx/>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saturation with the drain current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determined by voltage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 Transistor Saturation region corresponds to BJT Active region.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 Ohmic region corresponds to BJT Circuit Saturation region.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A495E376-45E0-44B4-AC74-2E1FBF13F250}"/>
              </a:ext>
            </a:extLst>
          </p:cNvPr>
          <p:cNvSpPr txBox="1">
            <a:spLocks/>
          </p:cNvSpPr>
          <p:nvPr/>
        </p:nvSpPr>
        <p:spPr>
          <a:xfrm>
            <a:off x="2047092" y="-16589"/>
            <a:ext cx="8218526"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13" normalizeH="0" baseline="0" noProof="0" dirty="0">
                <a:ln w="3175">
                  <a:noFill/>
                </a:ln>
                <a:gradFill>
                  <a:gsLst>
                    <a:gs pos="0">
                      <a:srgbClr val="FFFF99"/>
                    </a:gs>
                    <a:gs pos="46000">
                      <a:srgbClr val="FFFF99"/>
                    </a:gs>
                    <a:gs pos="86000">
                      <a:srgbClr val="FF9929"/>
                    </a:gs>
                  </a:gsLst>
                  <a:lin ang="5400000" scaled="1"/>
                </a:gradFill>
                <a:effectLst>
                  <a:outerShdw blurRad="50800" dist="38100" dir="2700000" algn="tl" rotWithShape="0">
                    <a:prstClr val="black">
                      <a:alpha val="40000"/>
                    </a:prstClr>
                  </a:outerShdw>
                </a:effectLst>
                <a:uLnTx/>
                <a:uFillTx/>
                <a:latin typeface="Cambria" panose="02040503050406030204"/>
                <a:ea typeface="+mn-ea"/>
                <a:cs typeface="Arial" charset="0"/>
              </a:rPr>
              <a:t>p-channel MOSFET Operation (Continued)</a:t>
            </a:r>
          </a:p>
        </p:txBody>
      </p:sp>
      <p:pic>
        <p:nvPicPr>
          <p:cNvPr id="6" name="Picture 5">
            <a:extLst>
              <a:ext uri="{FF2B5EF4-FFF2-40B4-BE49-F238E27FC236}">
                <a16:creationId xmlns:a16="http://schemas.microsoft.com/office/drawing/2014/main" id="{6DAFCB81-D463-4A49-9FA9-ED6462D11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220" y="4210528"/>
            <a:ext cx="3584082" cy="2348191"/>
          </a:xfrm>
          <a:prstGeom prst="rect">
            <a:avLst/>
          </a:prstGeom>
        </p:spPr>
      </p:pic>
      <p:pic>
        <p:nvPicPr>
          <p:cNvPr id="10" name="Picture 9">
            <a:extLst>
              <a:ext uri="{FF2B5EF4-FFF2-40B4-BE49-F238E27FC236}">
                <a16:creationId xmlns:a16="http://schemas.microsoft.com/office/drawing/2014/main" id="{354FE3BE-715A-4A31-BC87-5E49399B7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432" y="919388"/>
            <a:ext cx="3642755" cy="3193649"/>
          </a:xfrm>
          <a:prstGeom prst="rect">
            <a:avLst/>
          </a:prstGeom>
        </p:spPr>
      </p:pic>
      <p:sp>
        <p:nvSpPr>
          <p:cNvPr id="2" name="TextBox 1">
            <a:extLst>
              <a:ext uri="{FF2B5EF4-FFF2-40B4-BE49-F238E27FC236}">
                <a16:creationId xmlns:a16="http://schemas.microsoft.com/office/drawing/2014/main" id="{A39A808F-B161-435E-9EBB-BBA5579154F9}"/>
              </a:ext>
            </a:extLst>
          </p:cNvPr>
          <p:cNvSpPr txBox="1"/>
          <p:nvPr/>
        </p:nvSpPr>
        <p:spPr>
          <a:xfrm>
            <a:off x="9354412" y="6053466"/>
            <a:ext cx="1592615" cy="369332"/>
          </a:xfrm>
          <a:prstGeom prst="rect">
            <a:avLst/>
          </a:prstGeom>
          <a:noFill/>
        </p:spPr>
        <p:txBody>
          <a:bodyPr wrap="none" rtlCol="0">
            <a:spAutoFit/>
          </a:bodyPr>
          <a:lstStyle/>
          <a:p>
            <a:r>
              <a:rPr lang="en-US" dirty="0">
                <a:solidFill>
                  <a:schemeClr val="bg1"/>
                </a:solidFill>
              </a:rPr>
              <a:t>Poll Questions</a:t>
            </a:r>
          </a:p>
        </p:txBody>
      </p:sp>
    </p:spTree>
    <p:extLst>
      <p:ext uri="{BB962C8B-B14F-4D97-AF65-F5344CB8AC3E}">
        <p14:creationId xmlns:p14="http://schemas.microsoft.com/office/powerpoint/2010/main" val="11112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0" end="10"/>
                                            </p:txEl>
                                          </p:spTgt>
                                        </p:tgtEl>
                                        <p:attrNameLst>
                                          <p:attrName>style.visibility</p:attrName>
                                        </p:attrNameLst>
                                      </p:cBhvr>
                                      <p:to>
                                        <p:strVal val="visible"/>
                                      </p:to>
                                    </p:set>
                                    <p:anim calcmode="lin" valueType="num">
                                      <p:cBhvr additive="base">
                                        <p:cTn id="7"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1" end="11"/>
                                            </p:txEl>
                                          </p:spTgt>
                                        </p:tgtEl>
                                        <p:attrNameLst>
                                          <p:attrName>style.visibility</p:attrName>
                                        </p:attrNameLst>
                                      </p:cBhvr>
                                      <p:to>
                                        <p:strVal val="visible"/>
                                      </p:to>
                                    </p:set>
                                    <p:anim calcmode="lin" valueType="num">
                                      <p:cBhvr additive="base">
                                        <p:cTn id="11"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
                                            <p:txEl>
                                              <p:pRg st="13" end="13"/>
                                            </p:txEl>
                                          </p:spTgt>
                                        </p:tgtEl>
                                        <p:attrNameLst>
                                          <p:attrName>style.visibility</p:attrName>
                                        </p:attrNameLst>
                                      </p:cBhvr>
                                      <p:to>
                                        <p:strVal val="visible"/>
                                      </p:to>
                                    </p:set>
                                    <p:anim calcmode="lin" valueType="num">
                                      <p:cBhvr additive="base">
                                        <p:cTn id="17"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8">
                                            <p:txEl>
                                              <p:pRg st="15" end="15"/>
                                            </p:txEl>
                                          </p:spTgt>
                                        </p:tgtEl>
                                        <p:attrNameLst>
                                          <p:attrName>style.visibility</p:attrName>
                                        </p:attrNameLst>
                                      </p:cBhvr>
                                      <p:to>
                                        <p:strVal val="visible"/>
                                      </p:to>
                                    </p:set>
                                    <p:anim calcmode="lin" valueType="num">
                                      <p:cBhvr additive="base">
                                        <p:cTn id="21"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232" y="4790"/>
            <a:ext cx="8215398"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p-channel MOSFET High-Side Switch</a:t>
            </a:r>
          </a:p>
        </p:txBody>
      </p:sp>
      <mc:AlternateContent xmlns:mc="http://schemas.openxmlformats.org/markup-compatibility/2006" xmlns:a14="http://schemas.microsoft.com/office/drawing/2010/main">
        <mc:Choice Requires="a14">
          <p:sp>
            <p:nvSpPr>
              <p:cNvPr id="10" name="Rectangle 9"/>
              <p:cNvSpPr/>
              <p:nvPr/>
            </p:nvSpPr>
            <p:spPr>
              <a:xfrm>
                <a:off x="167781" y="693540"/>
                <a:ext cx="11920756" cy="60315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srgbClr val="000000"/>
                    </a:solidFill>
                    <a:latin typeface="Cambria" panose="02040503050406030204"/>
                  </a:rPr>
                  <a:t>The adjacent high-side switch provides for a microcontroller control port to turn on and off a 12 V powered circuit.</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latin typeface="Cambria" panose="02040503050406030204"/>
                  </a:rPr>
                  <a:t>What happens when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control</a:t>
                </a:r>
                <a:r>
                  <a:rPr lang="en-US" dirty="0">
                    <a:solidFill>
                      <a:srgbClr val="000000"/>
                    </a:solidFill>
                    <a:latin typeface="Cambria" panose="02040503050406030204"/>
                  </a:rPr>
                  <a:t> = 0 V?</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rPr>
                  <a:t>For </a:t>
                </a:r>
                <a:r>
                  <a:rPr lang="en-US" dirty="0" err="1">
                    <a:solidFill>
                      <a:srgbClr val="000000"/>
                    </a:solidFill>
                  </a:rPr>
                  <a:t>V</a:t>
                </a:r>
                <a:r>
                  <a:rPr lang="en-US" baseline="-25000" dirty="0" err="1">
                    <a:solidFill>
                      <a:srgbClr val="000000"/>
                    </a:solidFill>
                  </a:rPr>
                  <a:t>control</a:t>
                </a:r>
                <a:r>
                  <a:rPr lang="en-US" dirty="0">
                    <a:solidFill>
                      <a:srgbClr val="000000"/>
                    </a:solidFill>
                  </a:rPr>
                  <a:t> = 0 V, Q1 is in cutoff, so that R1 pulls the gate of M1</a:t>
                </a:r>
              </a:p>
              <a:p>
                <a:r>
                  <a:rPr lang="en-US" dirty="0">
                    <a:solidFill>
                      <a:srgbClr val="000000"/>
                    </a:solidFill>
                    <a:latin typeface="Cambria" panose="02040503050406030204"/>
                  </a:rPr>
                  <a:t>up to 12 V, so that M1 is also in cutoff. This results in </a:t>
                </a:r>
                <a:r>
                  <a:rPr lang="en-US" dirty="0" err="1">
                    <a:solidFill>
                      <a:srgbClr val="000000"/>
                    </a:solidFill>
                    <a:latin typeface="Cambria" panose="02040503050406030204"/>
                  </a:rPr>
                  <a:t>V</a:t>
                </a:r>
                <a:r>
                  <a:rPr lang="en-US" baseline="-25000" dirty="0" err="1">
                    <a:solidFill>
                      <a:srgbClr val="000000"/>
                    </a:solidFill>
                    <a:latin typeface="Cambria" panose="02040503050406030204"/>
                  </a:rPr>
                  <a:t>out</a:t>
                </a:r>
                <a:r>
                  <a:rPr lang="en-US" dirty="0">
                    <a:solidFill>
                      <a:srgbClr val="000000"/>
                    </a:solidFill>
                    <a:latin typeface="Cambria" panose="02040503050406030204"/>
                  </a:rPr>
                  <a:t> </a:t>
                </a:r>
                <a:r>
                  <a:rPr lang="en-US">
                    <a:solidFill>
                      <a:srgbClr val="000000"/>
                    </a:solidFill>
                    <a:latin typeface="Cambria" panose="02040503050406030204"/>
                  </a:rPr>
                  <a:t>= 0  </a:t>
                </a:r>
                <a:r>
                  <a:rPr lang="en-US" dirty="0">
                    <a:solidFill>
                      <a:srgbClr val="000000"/>
                    </a:solidFill>
                    <a:latin typeface="Cambria" panose="02040503050406030204"/>
                  </a:rPr>
                  <a:t>V.</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rPr>
                  <a:t>What happens when </a:t>
                </a:r>
                <a:r>
                  <a:rPr lang="en-US" dirty="0" err="1">
                    <a:solidFill>
                      <a:srgbClr val="000000"/>
                    </a:solidFill>
                  </a:rPr>
                  <a:t>V</a:t>
                </a:r>
                <a:r>
                  <a:rPr lang="en-US" baseline="-25000" dirty="0" err="1">
                    <a:solidFill>
                      <a:srgbClr val="000000"/>
                    </a:solidFill>
                  </a:rPr>
                  <a:t>control</a:t>
                </a:r>
                <a:r>
                  <a:rPr lang="en-US" dirty="0">
                    <a:solidFill>
                      <a:srgbClr val="000000"/>
                    </a:solidFill>
                  </a:rPr>
                  <a:t> = 3.3 V or 5.0 V?</a:t>
                </a:r>
              </a:p>
              <a:p>
                <a:endParaRPr lang="en-US" dirty="0">
                  <a:solidFill>
                    <a:srgbClr val="000000"/>
                  </a:solidFill>
                  <a:latin typeface="Cambria" panose="02040503050406030204"/>
                </a:endParaRPr>
              </a:p>
              <a:p>
                <a:pPr marL="285750" indent="-285750">
                  <a:buFont typeface="Arial" panose="020B0604020202020204" pitchFamily="34" charset="0"/>
                  <a:buChar char="•"/>
                </a:pPr>
                <a:r>
                  <a:rPr lang="en-US" dirty="0">
                    <a:solidFill>
                      <a:srgbClr val="000000"/>
                    </a:solidFill>
                  </a:rPr>
                  <a:t>For </a:t>
                </a:r>
                <a:r>
                  <a:rPr lang="en-US" dirty="0" err="1">
                    <a:solidFill>
                      <a:srgbClr val="000000"/>
                    </a:solidFill>
                  </a:rPr>
                  <a:t>V</a:t>
                </a:r>
                <a:r>
                  <a:rPr lang="en-US" baseline="-25000" dirty="0" err="1">
                    <a:solidFill>
                      <a:srgbClr val="000000"/>
                    </a:solidFill>
                  </a:rPr>
                  <a:t>control</a:t>
                </a:r>
                <a:r>
                  <a:rPr lang="en-US" dirty="0">
                    <a:solidFill>
                      <a:srgbClr val="000000"/>
                    </a:solidFill>
                  </a:rPr>
                  <a:t> = 3.3 V, </a:t>
                </a:r>
                <a14:m>
                  <m:oMath xmlns:m="http://schemas.openxmlformats.org/officeDocument/2006/math">
                    <m:r>
                      <m:rPr>
                        <m:nor/>
                      </m:rPr>
                      <a:rPr lang="en-US" altLang="en-US" dirty="0">
                        <a:solidFill>
                          <a:prstClr val="black"/>
                        </a:solidFill>
                        <a:latin typeface="Cambria Math" panose="02040503050406030204" pitchFamily="18" charset="0"/>
                        <a:ea typeface="Cambria Math" panose="02040503050406030204" pitchFamily="18" charset="0"/>
                      </a:rPr>
                      <m:t>I</m:t>
                    </m:r>
                    <m:r>
                      <m:rPr>
                        <m:nor/>
                      </m:rPr>
                      <a:rPr lang="en-US" altLang="en-US" baseline="-25000" dirty="0">
                        <a:solidFill>
                          <a:prstClr val="black"/>
                        </a:solidFill>
                        <a:latin typeface="Cambria Math" panose="02040503050406030204" pitchFamily="18" charset="0"/>
                        <a:ea typeface="Cambria Math" panose="02040503050406030204" pitchFamily="18" charset="0"/>
                      </a:rPr>
                      <m:t>B</m:t>
                    </m:r>
                    <m:r>
                      <m:rPr>
                        <m:nor/>
                      </m:rPr>
                      <a:rPr lang="en-US" altLang="en-US" dirty="0">
                        <a:solidFill>
                          <a:prstClr val="black"/>
                        </a:solidFill>
                        <a:latin typeface="Cambria Math" panose="02040503050406030204" pitchFamily="18" charset="0"/>
                        <a:ea typeface="Cambria Math" panose="02040503050406030204" pitchFamily="18" charset="0"/>
                      </a:rPr>
                      <m:t> =</m:t>
                    </m:r>
                    <m:f>
                      <m:fPr>
                        <m:ctrlPr>
                          <a:rPr lang="en-US" altLang="en-US" i="1" dirty="0">
                            <a:solidFill>
                              <a:prstClr val="black"/>
                            </a:solidFill>
                            <a:latin typeface="Cambria Math" panose="02040503050406030204" pitchFamily="18" charset="0"/>
                            <a:ea typeface="Cambria Math" panose="02040503050406030204" pitchFamily="18" charset="0"/>
                          </a:rPr>
                        </m:ctrlPr>
                      </m:fPr>
                      <m:num>
                        <m:r>
                          <a:rPr lang="en-US" altLang="en-US" b="0" i="0" dirty="0" smtClean="0">
                            <a:solidFill>
                              <a:prstClr val="black"/>
                            </a:solidFill>
                            <a:latin typeface="Cambria Math" panose="02040503050406030204" pitchFamily="18" charset="0"/>
                            <a:ea typeface="Cambria Math" panose="02040503050406030204" pitchFamily="18" charset="0"/>
                          </a:rPr>
                          <m:t>3.3 </m:t>
                        </m:r>
                        <m:r>
                          <m:rPr>
                            <m:sty m:val="p"/>
                          </m:rPr>
                          <a:rPr lang="en-US" altLang="en-US" b="0" i="0" dirty="0" smtClean="0">
                            <a:solidFill>
                              <a:prstClr val="black"/>
                            </a:solidFill>
                            <a:latin typeface="Cambria Math" panose="02040503050406030204" pitchFamily="18" charset="0"/>
                            <a:ea typeface="Cambria Math" panose="02040503050406030204" pitchFamily="18" charset="0"/>
                          </a:rPr>
                          <m:t>V</m:t>
                        </m:r>
                        <m:r>
                          <a:rPr lang="en-US" altLang="en-US" dirty="0">
                            <a:solidFill>
                              <a:prstClr val="black"/>
                            </a:solidFill>
                            <a:latin typeface="Cambria Math" panose="02040503050406030204" pitchFamily="18" charset="0"/>
                            <a:ea typeface="Cambria Math" panose="02040503050406030204" pitchFamily="18" charset="0"/>
                          </a:rPr>
                          <m:t> − 0.7 </m:t>
                        </m:r>
                        <m:r>
                          <m:rPr>
                            <m:sty m:val="p"/>
                          </m:rPr>
                          <a:rPr lang="en-US" altLang="en-US" dirty="0">
                            <a:solidFill>
                              <a:prstClr val="black"/>
                            </a:solidFill>
                            <a:latin typeface="Cambria Math" panose="02040503050406030204" pitchFamily="18" charset="0"/>
                            <a:ea typeface="Cambria Math" panose="02040503050406030204" pitchFamily="18" charset="0"/>
                          </a:rPr>
                          <m:t>V</m:t>
                        </m:r>
                      </m:num>
                      <m:den>
                        <m:r>
                          <a:rPr lang="en-US" altLang="en-US" b="0" i="0" dirty="0" smtClean="0">
                            <a:solidFill>
                              <a:prstClr val="black"/>
                            </a:solidFill>
                            <a:latin typeface="Cambria Math" panose="02040503050406030204" pitchFamily="18" charset="0"/>
                            <a:ea typeface="Cambria Math" panose="02040503050406030204" pitchFamily="18" charset="0"/>
                          </a:rPr>
                          <m:t>10 </m:t>
                        </m:r>
                        <m:r>
                          <m:rPr>
                            <m:sty m:val="p"/>
                          </m:rPr>
                          <a:rPr lang="en-US" altLang="en-US" b="0" i="0" dirty="0" smtClean="0">
                            <a:solidFill>
                              <a:prstClr val="black"/>
                            </a:solidFill>
                            <a:latin typeface="Cambria Math" panose="02040503050406030204" pitchFamily="18" charset="0"/>
                            <a:ea typeface="Cambria Math" panose="02040503050406030204" pitchFamily="18" charset="0"/>
                          </a:rPr>
                          <m:t>k</m:t>
                        </m:r>
                        <m:r>
                          <a:rPr lang="el-GR" altLang="en-US" b="0" i="1" dirty="0" smtClean="0">
                            <a:solidFill>
                              <a:prstClr val="black"/>
                            </a:solidFill>
                            <a:latin typeface="Cambria Math" panose="02040503050406030204" pitchFamily="18" charset="0"/>
                            <a:ea typeface="Cambria Math" panose="02040503050406030204" pitchFamily="18" charset="0"/>
                          </a:rPr>
                          <m:t>Ω</m:t>
                        </m:r>
                      </m:den>
                    </m:f>
                    <m:r>
                      <a:rPr lang="en-US" altLang="en-US" b="0" i="1" dirty="0" smtClean="0">
                        <a:solidFill>
                          <a:prstClr val="black"/>
                        </a:solidFill>
                        <a:latin typeface="Cambria Math" panose="02040503050406030204" pitchFamily="18" charset="0"/>
                        <a:ea typeface="Cambria Math" panose="02040503050406030204" pitchFamily="18" charset="0"/>
                      </a:rPr>
                      <m:t>=260 </m:t>
                    </m:r>
                    <m:r>
                      <a:rPr lang="en-US" altLang="en-US" b="0" i="0" dirty="0" smtClean="0">
                        <a:solidFill>
                          <a:prstClr val="black"/>
                        </a:solidFill>
                        <a:latin typeface="Cambria Math" panose="02040503050406030204" pitchFamily="18" charset="0"/>
                        <a:ea typeface="Cambria Math" panose="02040503050406030204" pitchFamily="18" charset="0"/>
                      </a:rPr>
                      <m:t>µ</m:t>
                    </m:r>
                    <m:r>
                      <m:rPr>
                        <m:sty m:val="p"/>
                      </m:rPr>
                      <a:rPr lang="en-US" altLang="en-US" b="0" i="0" dirty="0" smtClean="0">
                        <a:solidFill>
                          <a:prstClr val="black"/>
                        </a:solidFill>
                        <a:latin typeface="Cambria Math" panose="02040503050406030204" pitchFamily="18" charset="0"/>
                        <a:ea typeface="Cambria Math" panose="02040503050406030204" pitchFamily="18" charset="0"/>
                      </a:rPr>
                      <m:t>A</m:t>
                    </m:r>
                    <m:r>
                      <a:rPr lang="en-US" altLang="en-US" b="0" i="1" dirty="0" smtClean="0">
                        <a:solidFill>
                          <a:prstClr val="black"/>
                        </a:solidFill>
                        <a:latin typeface="Cambria Math" panose="02040503050406030204" pitchFamily="18" charset="0"/>
                        <a:ea typeface="Cambria Math" panose="02040503050406030204" pitchFamily="18" charset="0"/>
                      </a:rPr>
                      <m:t>.</m:t>
                    </m:r>
                  </m:oMath>
                </a14:m>
                <a:endParaRPr lang="en-US" dirty="0">
                  <a:solidFill>
                    <a:srgbClr val="000000"/>
                  </a:solidFill>
                </a:endParaRP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err="1">
                    <a:solidFill>
                      <a:srgbClr val="000000"/>
                    </a:solidFill>
                  </a:rPr>
                  <a:t>I</a:t>
                </a:r>
                <a:r>
                  <a:rPr lang="en-US" baseline="-25000" dirty="0" err="1">
                    <a:solidFill>
                      <a:srgbClr val="000000"/>
                    </a:solidFill>
                  </a:rPr>
                  <a:t>C_max</a:t>
                </a:r>
                <a:r>
                  <a:rPr lang="en-US" dirty="0">
                    <a:solidFill>
                      <a:srgbClr val="000000"/>
                    </a:solidFill>
                  </a:rPr>
                  <a:t> = (12 V)/(10 k</a:t>
                </a:r>
                <a:r>
                  <a:rPr lang="el-GR" dirty="0">
                    <a:solidFill>
                      <a:srgbClr val="000000"/>
                    </a:solidFill>
                  </a:rPr>
                  <a:t>Ω</a:t>
                </a:r>
                <a:r>
                  <a:rPr lang="en-US" dirty="0">
                    <a:solidFill>
                      <a:srgbClr val="000000"/>
                    </a:solidFill>
                  </a:rPr>
                  <a:t>) = 1.2 mA.</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Assuming </a:t>
                </a:r>
                <a:r>
                  <a:rPr lang="el-GR" altLang="en-US" dirty="0">
                    <a:solidFill>
                      <a:prstClr val="black"/>
                    </a:solidFill>
                    <a:latin typeface="Cambria Math" panose="02040503050406030204" pitchFamily="18" charset="0"/>
                    <a:ea typeface="Cambria Math" panose="02040503050406030204" pitchFamily="18" charset="0"/>
                  </a:rPr>
                  <a:t>β</a:t>
                </a:r>
                <a:r>
                  <a:rPr lang="en-US" altLang="en-US" baseline="-25000" dirty="0">
                    <a:solidFill>
                      <a:prstClr val="black"/>
                    </a:solidFill>
                    <a:latin typeface="Cambria Math" panose="02040503050406030204" pitchFamily="18" charset="0"/>
                    <a:ea typeface="Cambria Math" panose="02040503050406030204" pitchFamily="18" charset="0"/>
                  </a:rPr>
                  <a:t>min</a:t>
                </a:r>
                <a:r>
                  <a:rPr lang="en-US" altLang="en-US" dirty="0">
                    <a:solidFill>
                      <a:prstClr val="black"/>
                    </a:solidFill>
                    <a:latin typeface="Cambria Math" panose="02040503050406030204" pitchFamily="18" charset="0"/>
                    <a:ea typeface="Cambria Math" panose="02040503050406030204" pitchFamily="18" charset="0"/>
                  </a:rPr>
                  <a:t> = 10 implies that Q1 could conduct up to 2.6 mA for hard saturation, whereas </a:t>
                </a:r>
                <a:r>
                  <a:rPr lang="en-US" dirty="0" err="1">
                    <a:solidFill>
                      <a:srgbClr val="000000"/>
                    </a:solidFill>
                  </a:rPr>
                  <a:t>I</a:t>
                </a:r>
                <a:r>
                  <a:rPr lang="en-US" baseline="-25000" dirty="0" err="1">
                    <a:solidFill>
                      <a:srgbClr val="000000"/>
                    </a:solidFill>
                  </a:rPr>
                  <a:t>C_sat</a:t>
                </a:r>
                <a:r>
                  <a:rPr lang="en-US" dirty="0">
                    <a:solidFill>
                      <a:srgbClr val="000000"/>
                    </a:solidFill>
                  </a:rPr>
                  <a:t> ≈ 1.2 mA. Therefore</a:t>
                </a:r>
              </a:p>
              <a:p>
                <a:r>
                  <a:rPr lang="en-US" dirty="0">
                    <a:solidFill>
                      <a:srgbClr val="000000"/>
                    </a:solidFill>
                  </a:rPr>
                  <a:t>Q1 is in hard saturation and the gate of M1 is at a voltage ≤ 0.3 V. As a result V</a:t>
                </a:r>
                <a:r>
                  <a:rPr lang="en-US" baseline="-25000" dirty="0">
                    <a:solidFill>
                      <a:srgbClr val="000000"/>
                    </a:solidFill>
                  </a:rPr>
                  <a:t>SG</a:t>
                </a:r>
                <a:r>
                  <a:rPr lang="en-US" dirty="0">
                    <a:solidFill>
                      <a:srgbClr val="000000"/>
                    </a:solidFill>
                  </a:rPr>
                  <a:t> ≥ 11.7 V for M1, which is &gt;&gt; |V</a:t>
                </a:r>
                <a:r>
                  <a:rPr lang="en-US" baseline="-25000" dirty="0">
                    <a:solidFill>
                      <a:srgbClr val="000000"/>
                    </a:solidFill>
                  </a:rPr>
                  <a:t>T</a:t>
                </a:r>
                <a:r>
                  <a:rPr lang="en-US" dirty="0">
                    <a:solidFill>
                      <a:srgbClr val="000000"/>
                    </a:solidFill>
                  </a:rPr>
                  <a:t>|.</a:t>
                </a:r>
              </a:p>
              <a:p>
                <a:r>
                  <a:rPr lang="en-US" dirty="0">
                    <a:solidFill>
                      <a:srgbClr val="000000"/>
                    </a:solidFill>
                  </a:rPr>
                  <a:t>For </a:t>
                </a:r>
                <a:r>
                  <a:rPr lang="en-US" dirty="0" err="1">
                    <a:solidFill>
                      <a:srgbClr val="000000"/>
                    </a:solidFill>
                  </a:rPr>
                  <a:t>R</a:t>
                </a:r>
                <a:r>
                  <a:rPr lang="en-US" baseline="-25000" dirty="0" err="1">
                    <a:solidFill>
                      <a:srgbClr val="000000"/>
                    </a:solidFill>
                  </a:rPr>
                  <a:t>load</a:t>
                </a:r>
                <a:r>
                  <a:rPr lang="en-US" dirty="0">
                    <a:solidFill>
                      <a:srgbClr val="000000"/>
                    </a:solidFill>
                  </a:rPr>
                  <a:t> &gt;&gt; R</a:t>
                </a:r>
                <a:r>
                  <a:rPr lang="en-US" baseline="-25000" dirty="0">
                    <a:solidFill>
                      <a:srgbClr val="000000"/>
                    </a:solidFill>
                  </a:rPr>
                  <a:t>DS(ON)</a:t>
                </a:r>
                <a:r>
                  <a:rPr lang="en-US" dirty="0">
                    <a:solidFill>
                      <a:srgbClr val="000000"/>
                    </a:solidFill>
                  </a:rPr>
                  <a:t> of M1,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SD</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SG</m:t>
                        </m:r>
                      </m:sub>
                    </m:sSub>
                    <m:r>
                      <a:rPr lang="en-US">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T</m:t>
                            </m:r>
                          </m:sub>
                        </m:sSub>
                      </m:e>
                    </m:d>
                    <m:r>
                      <a:rPr lang="en-US" b="0" i="1" smtClean="0">
                        <a:latin typeface="Cambria Math" panose="02040503050406030204" pitchFamily="18" charset="0"/>
                        <a:ea typeface="Cambria Math" panose="02040503050406030204" pitchFamily="18" charset="0"/>
                      </a:rPr>
                      <m:t>,</m:t>
                    </m:r>
                  </m:oMath>
                </a14:m>
                <a:r>
                  <a:rPr lang="en-US" dirty="0"/>
                  <a:t> and M1 is operating in the Ohmic region.</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What happens in the above circuit with </a:t>
                </a:r>
                <a:r>
                  <a:rPr lang="en-US" dirty="0" err="1">
                    <a:solidFill>
                      <a:srgbClr val="000000"/>
                    </a:solidFill>
                  </a:rPr>
                  <a:t>V</a:t>
                </a:r>
                <a:r>
                  <a:rPr lang="en-US" baseline="-25000" dirty="0" err="1">
                    <a:solidFill>
                      <a:srgbClr val="000000"/>
                    </a:solidFill>
                  </a:rPr>
                  <a:t>out</a:t>
                </a:r>
                <a:r>
                  <a:rPr lang="en-US" dirty="0">
                    <a:solidFill>
                      <a:srgbClr val="000000"/>
                    </a:solidFill>
                  </a:rPr>
                  <a:t> = 12 V if the output is inadvertently shorted to ground?</a:t>
                </a:r>
              </a:p>
              <a:p>
                <a:r>
                  <a:rPr lang="en-US" dirty="0">
                    <a:solidFill>
                      <a:srgbClr val="000000"/>
                    </a:solidFill>
                  </a:rPr>
                  <a:t> </a:t>
                </a:r>
              </a:p>
              <a:p>
                <a:r>
                  <a:rPr lang="en-US" dirty="0">
                    <a:solidFill>
                      <a:srgbClr val="000000"/>
                    </a:solidFill>
                    <a:latin typeface="Cambria" panose="02040503050406030204"/>
                  </a:rPr>
                  <a:t>With a 12 V lead-acid battery, which can provide &gt; 400 A momentarily, M1 will almost immediately be irreparably damaged. So practical circuits need some sort of current limit to protect M1 from an inadvertently shorted output.</a:t>
                </a:r>
              </a:p>
            </p:txBody>
          </p:sp>
        </mc:Choice>
        <mc:Fallback xmlns="">
          <p:sp>
            <p:nvSpPr>
              <p:cNvPr id="10" name="Rectangle 9"/>
              <p:cNvSpPr>
                <a:spLocks noRot="1" noChangeAspect="1" noMove="1" noResize="1" noEditPoints="1" noAdjustHandles="1" noChangeArrowheads="1" noChangeShapeType="1" noTextEdit="1"/>
              </p:cNvSpPr>
              <p:nvPr/>
            </p:nvSpPr>
            <p:spPr>
              <a:xfrm>
                <a:off x="167781" y="693540"/>
                <a:ext cx="11920756" cy="6031523"/>
              </a:xfrm>
              <a:prstGeom prst="rect">
                <a:avLst/>
              </a:prstGeom>
              <a:blipFill>
                <a:blip r:embed="rId3"/>
                <a:stretch>
                  <a:fillRect l="-255" t="-301" r="-51" b="-1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A307331-8B3C-4ACE-B674-F564C7999A4C}"/>
              </a:ext>
            </a:extLst>
          </p:cNvPr>
          <p:cNvPicPr>
            <a:picLocks noChangeAspect="1"/>
          </p:cNvPicPr>
          <p:nvPr/>
        </p:nvPicPr>
        <p:blipFill>
          <a:blip r:embed="rId4"/>
          <a:stretch>
            <a:fillRect/>
          </a:stretch>
        </p:blipFill>
        <p:spPr>
          <a:xfrm>
            <a:off x="6684567" y="1055329"/>
            <a:ext cx="5330127" cy="3107095"/>
          </a:xfrm>
          <a:prstGeom prst="rect">
            <a:avLst/>
          </a:prstGeom>
        </p:spPr>
      </p:pic>
    </p:spTree>
    <p:extLst>
      <p:ext uri="{BB962C8B-B14F-4D97-AF65-F5344CB8AC3E}">
        <p14:creationId xmlns:p14="http://schemas.microsoft.com/office/powerpoint/2010/main" val="42118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 calcmode="lin" valueType="num">
                                      <p:cBhvr additive="base">
                                        <p:cTn id="1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anim calcmode="lin" valueType="num">
                                      <p:cBhvr additive="base">
                                        <p:cTn id="2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9" end="9"/>
                                            </p:txEl>
                                          </p:spTgt>
                                        </p:tgtEl>
                                        <p:attrNameLst>
                                          <p:attrName>style.visibility</p:attrName>
                                        </p:attrNameLst>
                                      </p:cBhvr>
                                      <p:to>
                                        <p:strVal val="visible"/>
                                      </p:to>
                                    </p:set>
                                    <p:anim calcmode="lin" valueType="num">
                                      <p:cBhvr additive="base">
                                        <p:cTn id="2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xEl>
                                              <p:pRg st="11" end="11"/>
                                            </p:txEl>
                                          </p:spTgt>
                                        </p:tgtEl>
                                        <p:attrNameLst>
                                          <p:attrName>style.visibility</p:attrName>
                                        </p:attrNameLst>
                                      </p:cBhvr>
                                      <p:to>
                                        <p:strVal val="visible"/>
                                      </p:to>
                                    </p:set>
                                    <p:anim calcmode="lin" valueType="num">
                                      <p:cBhvr additive="base">
                                        <p:cTn id="33"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xEl>
                                              <p:pRg st="13" end="13"/>
                                            </p:txEl>
                                          </p:spTgt>
                                        </p:tgtEl>
                                        <p:attrNameLst>
                                          <p:attrName>style.visibility</p:attrName>
                                        </p:attrNameLst>
                                      </p:cBhvr>
                                      <p:to>
                                        <p:strVal val="visible"/>
                                      </p:to>
                                    </p:set>
                                    <p:anim calcmode="lin" valueType="num">
                                      <p:cBhvr additive="base">
                                        <p:cTn id="37"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14" end="14"/>
                                            </p:txEl>
                                          </p:spTgt>
                                        </p:tgtEl>
                                        <p:attrNameLst>
                                          <p:attrName>style.visibility</p:attrName>
                                        </p:attrNameLst>
                                      </p:cBhvr>
                                      <p:to>
                                        <p:strVal val="visible"/>
                                      </p:to>
                                    </p:set>
                                    <p:anim calcmode="lin" valueType="num">
                                      <p:cBhvr additive="base">
                                        <p:cTn id="41"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15" end="15"/>
                                            </p:txEl>
                                          </p:spTgt>
                                        </p:tgtEl>
                                        <p:attrNameLst>
                                          <p:attrName>style.visibility</p:attrName>
                                        </p:attrNameLst>
                                      </p:cBhvr>
                                      <p:to>
                                        <p:strVal val="visible"/>
                                      </p:to>
                                    </p:set>
                                    <p:anim calcmode="lin" valueType="num">
                                      <p:cBhvr additive="base">
                                        <p:cTn id="4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xEl>
                                              <p:pRg st="17" end="17"/>
                                            </p:txEl>
                                          </p:spTgt>
                                        </p:tgtEl>
                                        <p:attrNameLst>
                                          <p:attrName>style.visibility</p:attrName>
                                        </p:attrNameLst>
                                      </p:cBhvr>
                                      <p:to>
                                        <p:strVal val="visible"/>
                                      </p:to>
                                    </p:set>
                                    <p:anim calcmode="lin" valueType="num">
                                      <p:cBhvr additive="base">
                                        <p:cTn id="51"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txEl>
                                              <p:pRg st="17" end="1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xEl>
                                              <p:pRg st="18" end="18"/>
                                            </p:txEl>
                                          </p:spTgt>
                                        </p:tgtEl>
                                        <p:attrNameLst>
                                          <p:attrName>style.visibility</p:attrName>
                                        </p:attrNameLst>
                                      </p:cBhvr>
                                      <p:to>
                                        <p:strVal val="visible"/>
                                      </p:to>
                                    </p:set>
                                    <p:anim calcmode="lin" valueType="num">
                                      <p:cBhvr additive="base">
                                        <p:cTn id="55"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
                                            <p:txEl>
                                              <p:pRg st="19" end="19"/>
                                            </p:txEl>
                                          </p:spTgt>
                                        </p:tgtEl>
                                        <p:attrNameLst>
                                          <p:attrName>style.visibility</p:attrName>
                                        </p:attrNameLst>
                                      </p:cBhvr>
                                      <p:to>
                                        <p:strVal val="visible"/>
                                      </p:to>
                                    </p:set>
                                    <p:anim calcmode="lin" valueType="num">
                                      <p:cBhvr additive="base">
                                        <p:cTn id="61" dur="500" fill="hold"/>
                                        <p:tgtEl>
                                          <p:spTgt spid="10">
                                            <p:txEl>
                                              <p:pRg st="19" end="1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930" y="8691"/>
            <a:ext cx="7380598" cy="609600"/>
          </a:xfrm>
        </p:spPr>
        <p:txBody>
          <a:bodyPr>
            <a:noAutofit/>
          </a:bodyPr>
          <a:lstStyle/>
          <a:p>
            <a:pPr algn="ctr"/>
            <a:r>
              <a:rPr lang="en-US" dirty="0">
                <a:gradFill>
                  <a:gsLst>
                    <a:gs pos="0">
                      <a:schemeClr val="tx2"/>
                    </a:gs>
                    <a:gs pos="46000">
                      <a:schemeClr val="tx2"/>
                    </a:gs>
                    <a:gs pos="86000">
                      <a:schemeClr val="accent5"/>
                    </a:gs>
                  </a:gsLst>
                  <a:lin ang="5400000" scaled="1"/>
                </a:gradFill>
              </a:rPr>
              <a:t>V</a:t>
            </a:r>
            <a:r>
              <a:rPr lang="en-US" baseline="-25000" dirty="0">
                <a:gradFill>
                  <a:gsLst>
                    <a:gs pos="0">
                      <a:schemeClr val="tx2"/>
                    </a:gs>
                    <a:gs pos="46000">
                      <a:schemeClr val="tx2"/>
                    </a:gs>
                    <a:gs pos="86000">
                      <a:schemeClr val="accent5"/>
                    </a:gs>
                  </a:gsLst>
                  <a:lin ang="5400000" scaled="1"/>
                </a:gradFill>
              </a:rPr>
              <a:t>BE</a:t>
            </a:r>
            <a:r>
              <a:rPr lang="en-US" dirty="0">
                <a:gradFill>
                  <a:gsLst>
                    <a:gs pos="0">
                      <a:schemeClr val="tx2"/>
                    </a:gs>
                    <a:gs pos="46000">
                      <a:schemeClr val="tx2"/>
                    </a:gs>
                    <a:gs pos="86000">
                      <a:schemeClr val="accent5"/>
                    </a:gs>
                  </a:gsLst>
                  <a:lin ang="5400000" scaled="1"/>
                </a:gradFill>
              </a:rPr>
              <a:t>  Current Limit using </a:t>
            </a:r>
            <a:r>
              <a:rPr lang="en-US" dirty="0" err="1">
                <a:gradFill>
                  <a:gsLst>
                    <a:gs pos="0">
                      <a:schemeClr val="tx2"/>
                    </a:gs>
                    <a:gs pos="46000">
                      <a:schemeClr val="tx2"/>
                    </a:gs>
                    <a:gs pos="86000">
                      <a:schemeClr val="accent5"/>
                    </a:gs>
                  </a:gsLst>
                  <a:lin ang="5400000" scaled="1"/>
                </a:gradFill>
              </a:rPr>
              <a:t>pnp</a:t>
            </a:r>
            <a:r>
              <a:rPr lang="en-US" dirty="0">
                <a:gradFill>
                  <a:gsLst>
                    <a:gs pos="0">
                      <a:schemeClr val="tx2"/>
                    </a:gs>
                    <a:gs pos="46000">
                      <a:schemeClr val="tx2"/>
                    </a:gs>
                    <a:gs pos="86000">
                      <a:schemeClr val="accent5"/>
                    </a:gs>
                  </a:gsLst>
                  <a:lin ang="5400000" scaled="1"/>
                </a:gradFill>
              </a:rPr>
              <a:t> BJT</a:t>
            </a:r>
          </a:p>
        </p:txBody>
      </p:sp>
      <p:sp>
        <p:nvSpPr>
          <p:cNvPr id="10" name="Rectangle 9"/>
          <p:cNvSpPr/>
          <p:nvPr/>
        </p:nvSpPr>
        <p:spPr>
          <a:xfrm>
            <a:off x="436228" y="749643"/>
            <a:ext cx="11610363"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Q2 is off, and </a:t>
            </a:r>
            <a:r>
              <a:rPr lang="en-US" dirty="0" err="1">
                <a:solidFill>
                  <a:prstClr val="black"/>
                </a:solidFill>
              </a:rPr>
              <a:t>V</a:t>
            </a:r>
            <a:r>
              <a:rPr lang="en-US" baseline="-25000" dirty="0" err="1">
                <a:solidFill>
                  <a:prstClr val="black"/>
                </a:solidFill>
              </a:rPr>
              <a:t>a</a:t>
            </a:r>
            <a:r>
              <a:rPr lang="en-US" dirty="0">
                <a:solidFill>
                  <a:prstClr val="black"/>
                </a:solidFill>
              </a:rPr>
              <a:t> ≈ 0 V, for </a:t>
            </a:r>
            <a:r>
              <a:rPr lang="en-US" dirty="0" err="1">
                <a:solidFill>
                  <a:prstClr val="black"/>
                </a:solidFill>
              </a:rPr>
              <a:t>I</a:t>
            </a:r>
            <a:r>
              <a:rPr lang="en-US" baseline="-25000" dirty="0" err="1">
                <a:solidFill>
                  <a:prstClr val="black"/>
                </a:solidFill>
              </a:rPr>
              <a:t>load</a:t>
            </a:r>
            <a:r>
              <a:rPr lang="en-US" dirty="0">
                <a:solidFill>
                  <a:prstClr val="black"/>
                </a:solidFill>
              </a:rPr>
              <a:t> &lt; (0.66 V)/R2 &lt; 118 mA.</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Q2 is on, and </a:t>
            </a:r>
            <a:r>
              <a:rPr lang="en-US" dirty="0" err="1">
                <a:solidFill>
                  <a:prstClr val="black"/>
                </a:solidFill>
              </a:rPr>
              <a:t>V</a:t>
            </a:r>
            <a:r>
              <a:rPr lang="en-US" baseline="-25000" dirty="0" err="1">
                <a:solidFill>
                  <a:prstClr val="black"/>
                </a:solidFill>
              </a:rPr>
              <a:t>a</a:t>
            </a:r>
            <a:r>
              <a:rPr lang="en-US" dirty="0">
                <a:solidFill>
                  <a:prstClr val="black"/>
                </a:solidFill>
              </a:rPr>
              <a:t> ≈ 12 V for </a:t>
            </a:r>
            <a:r>
              <a:rPr lang="en-US" dirty="0" err="1">
                <a:solidFill>
                  <a:prstClr val="black"/>
                </a:solidFill>
              </a:rPr>
              <a:t>I</a:t>
            </a:r>
            <a:r>
              <a:rPr lang="en-US" baseline="-25000" dirty="0" err="1">
                <a:solidFill>
                  <a:prstClr val="black"/>
                </a:solidFill>
              </a:rPr>
              <a:t>load</a:t>
            </a:r>
            <a:r>
              <a:rPr lang="en-US" dirty="0">
                <a:solidFill>
                  <a:prstClr val="black"/>
                </a:solidFill>
              </a:rPr>
              <a:t> ≥ (0.66 V)/R2 ≥ 118 mA.</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Use </a:t>
            </a:r>
            <a:r>
              <a:rPr lang="en-US" dirty="0" err="1">
                <a:solidFill>
                  <a:prstClr val="black"/>
                </a:solidFill>
              </a:rPr>
              <a:t>V</a:t>
            </a:r>
            <a:r>
              <a:rPr lang="en-US" baseline="-25000" dirty="0" err="1">
                <a:solidFill>
                  <a:prstClr val="black"/>
                </a:solidFill>
              </a:rPr>
              <a:t>a</a:t>
            </a:r>
            <a:r>
              <a:rPr lang="en-US" dirty="0">
                <a:solidFill>
                  <a:prstClr val="black"/>
                </a:solidFill>
              </a:rPr>
              <a:t> to turn on and off a switch in order to construct a V</a:t>
            </a:r>
            <a:r>
              <a:rPr lang="en-US" baseline="-25000" dirty="0">
                <a:solidFill>
                  <a:prstClr val="black"/>
                </a:solidFill>
              </a:rPr>
              <a:t>BE</a:t>
            </a:r>
            <a:r>
              <a:rPr lang="en-US" dirty="0">
                <a:solidFill>
                  <a:prstClr val="black"/>
                </a:solidFill>
              </a:rPr>
              <a:t> current limit.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err="1">
                <a:solidFill>
                  <a:prstClr val="black"/>
                </a:solidFill>
              </a:rPr>
              <a:t>V</a:t>
            </a:r>
            <a:r>
              <a:rPr lang="en-US" baseline="-25000" dirty="0" err="1">
                <a:solidFill>
                  <a:prstClr val="black"/>
                </a:solidFill>
              </a:rPr>
              <a:t>a</a:t>
            </a:r>
            <a:r>
              <a:rPr lang="en-US" dirty="0">
                <a:solidFill>
                  <a:prstClr val="black"/>
                </a:solidFill>
              </a:rPr>
              <a:t> is low for current limit off.</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err="1">
                <a:solidFill>
                  <a:prstClr val="black"/>
                </a:solidFill>
              </a:rPr>
              <a:t>V</a:t>
            </a:r>
            <a:r>
              <a:rPr lang="en-US" baseline="-25000" dirty="0" err="1">
                <a:solidFill>
                  <a:prstClr val="black"/>
                </a:solidFill>
              </a:rPr>
              <a:t>a</a:t>
            </a:r>
            <a:r>
              <a:rPr lang="en-US" dirty="0">
                <a:solidFill>
                  <a:prstClr val="black"/>
                </a:solidFill>
              </a:rPr>
              <a:t> is high for current limit on.</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Need a transistor switch that is on for </a:t>
            </a:r>
            <a:r>
              <a:rPr lang="en-US" dirty="0" err="1">
                <a:solidFill>
                  <a:prstClr val="black"/>
                </a:solidFill>
              </a:rPr>
              <a:t>V</a:t>
            </a:r>
            <a:r>
              <a:rPr lang="en-US" baseline="-25000" dirty="0" err="1">
                <a:solidFill>
                  <a:prstClr val="black"/>
                </a:solidFill>
              </a:rPr>
              <a:t>a_low</a:t>
            </a:r>
            <a:r>
              <a:rPr lang="en-US" dirty="0">
                <a:solidFill>
                  <a:prstClr val="black"/>
                </a:solidFill>
              </a:rPr>
              <a:t> and off for </a:t>
            </a:r>
            <a:r>
              <a:rPr lang="en-US" dirty="0" err="1">
                <a:solidFill>
                  <a:prstClr val="black"/>
                </a:solidFill>
              </a:rPr>
              <a:t>V</a:t>
            </a:r>
            <a:r>
              <a:rPr lang="en-US" baseline="-25000" dirty="0" err="1">
                <a:solidFill>
                  <a:prstClr val="black"/>
                </a:solidFill>
              </a:rPr>
              <a:t>a_high</a:t>
            </a:r>
            <a:r>
              <a:rPr lang="en-US" dirty="0">
                <a:solidFill>
                  <a:prstClr val="black"/>
                </a:solidFill>
              </a:rPr>
              <a: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A p-channel enhancement-mode MOSFET provides just what </a:t>
            </a:r>
          </a:p>
          <a:p>
            <a:pPr eaLnBrk="0" fontAlgn="base" hangingPunct="0">
              <a:spcBef>
                <a:spcPct val="0"/>
              </a:spcBef>
              <a:spcAft>
                <a:spcPct val="0"/>
              </a:spcAft>
            </a:pPr>
            <a:r>
              <a:rPr lang="en-US" dirty="0">
                <a:solidFill>
                  <a:prstClr val="black"/>
                </a:solidFill>
              </a:rPr>
              <a:t>we need. </a:t>
            </a:r>
          </a:p>
          <a:p>
            <a:pPr eaLnBrk="0" fontAlgn="base" hangingPunct="0">
              <a:spcBef>
                <a:spcPct val="0"/>
              </a:spcBef>
              <a:spcAft>
                <a:spcPct val="0"/>
              </a:spcAft>
            </a:pPr>
            <a:endParaRPr lang="en-US" dirty="0">
              <a:solidFill>
                <a:prstClr val="black"/>
              </a:solidFill>
              <a:latin typeface="Cambria" panose="02040503050406030204"/>
            </a:endParaRPr>
          </a:p>
          <a:p>
            <a:pPr eaLnBrk="0" fontAlgn="base" hangingPunct="0">
              <a:spcBef>
                <a:spcPct val="0"/>
              </a:spcBef>
              <a:spcAft>
                <a:spcPct val="0"/>
              </a:spcAft>
            </a:pPr>
            <a:endParaRPr lang="en-US" dirty="0">
              <a:solidFill>
                <a:prstClr val="black"/>
              </a:solidFill>
              <a:latin typeface="Cambria" panose="02040503050406030204"/>
            </a:endParaRPr>
          </a:p>
          <a:p>
            <a:pPr eaLnBrk="0" fontAlgn="base" hangingPunct="0">
              <a:spcBef>
                <a:spcPct val="0"/>
              </a:spcBef>
              <a:spcAft>
                <a:spcPct val="0"/>
              </a:spcAft>
            </a:pPr>
            <a:endParaRPr lang="en-US" dirty="0">
              <a:solidFill>
                <a:prstClr val="black"/>
              </a:solidFill>
              <a:latin typeface="Cambria" panose="02040503050406030204"/>
            </a:endParaRPr>
          </a:p>
          <a:p>
            <a:pPr eaLnBrk="0" fontAlgn="base" hangingPunct="0">
              <a:spcBef>
                <a:spcPct val="0"/>
              </a:spcBef>
              <a:spcAft>
                <a:spcPct val="0"/>
              </a:spcAft>
            </a:pPr>
            <a:endParaRPr lang="en-US" dirty="0">
              <a:solidFill>
                <a:prstClr val="black"/>
              </a:solidFill>
              <a:latin typeface="Cambria" panose="02040503050406030204"/>
            </a:endParaRP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Arial" panose="020B0604020202020204" pitchFamily="34" charset="0"/>
            </a:endParaRPr>
          </a:p>
          <a:p>
            <a:pPr marL="285750" indent="-285750">
              <a:buFont typeface="Arial" panose="020B0604020202020204" pitchFamily="34" charset="0"/>
              <a:buChar char="•"/>
            </a:pPr>
            <a:endParaRPr lang="en-US" altLang="en-US" dirty="0">
              <a:solidFill>
                <a:srgbClr val="000000"/>
              </a:solidFill>
              <a:latin typeface="Cambria" panose="02040503050406030204"/>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543" y="2454573"/>
            <a:ext cx="4785788" cy="4118600"/>
          </a:xfrm>
          <a:prstGeom prst="rect">
            <a:avLst/>
          </a:prstGeom>
        </p:spPr>
      </p:pic>
    </p:spTree>
    <p:extLst>
      <p:ext uri="{BB962C8B-B14F-4D97-AF65-F5344CB8AC3E}">
        <p14:creationId xmlns:p14="http://schemas.microsoft.com/office/powerpoint/2010/main" val="364793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 calcmode="lin" valueType="num">
                                      <p:cBhvr additive="base">
                                        <p:cTn id="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anim calcmode="lin" valueType="num">
                                      <p:cBhvr additive="base">
                                        <p:cTn id="1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anim calcmode="lin" valueType="num">
                                      <p:cBhvr additive="base">
                                        <p:cTn id="1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anim calcmode="lin" valueType="num">
                                      <p:cBhvr additive="base">
                                        <p:cTn id="21"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anim calcmode="lin" valueType="num">
                                      <p:cBhvr additive="base">
                                        <p:cTn id="25"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anim calcmode="lin" valueType="num">
                                      <p:cBhvr additive="base">
                                        <p:cTn id="29"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2672" y="1079157"/>
            <a:ext cx="11367082"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What is the purpose of R6?</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Gate protection for MOSFET M1.</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What is the resulting current limit?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lvl="1" eaLnBrk="0" fontAlgn="base" hangingPunct="0">
              <a:spcBef>
                <a:spcPct val="0"/>
              </a:spcBef>
              <a:spcAft>
                <a:spcPct val="0"/>
              </a:spcAft>
            </a:pPr>
            <a:r>
              <a:rPr lang="en-US" dirty="0" err="1">
                <a:solidFill>
                  <a:prstClr val="black"/>
                </a:solidFill>
                <a:latin typeface="Cambria" panose="02040503050406030204"/>
              </a:rPr>
              <a:t>I</a:t>
            </a:r>
            <a:r>
              <a:rPr lang="en-US" baseline="-25000" dirty="0" err="1">
                <a:solidFill>
                  <a:prstClr val="black"/>
                </a:solidFill>
                <a:latin typeface="Cambria" panose="02040503050406030204"/>
              </a:rPr>
              <a:t>lim</a:t>
            </a:r>
            <a:r>
              <a:rPr lang="en-US" dirty="0">
                <a:solidFill>
                  <a:prstClr val="black"/>
                </a:solidFill>
                <a:latin typeface="Cambria" panose="02040503050406030204"/>
              </a:rPr>
              <a:t> ≈ (0.66 V)/(4.3 </a:t>
            </a:r>
            <a:r>
              <a:rPr lang="el-GR" dirty="0">
                <a:solidFill>
                  <a:prstClr val="black"/>
                </a:solidFill>
                <a:latin typeface="Cambria" panose="02040503050406030204"/>
              </a:rPr>
              <a:t>Ω</a:t>
            </a:r>
            <a:r>
              <a:rPr lang="en-US" dirty="0">
                <a:solidFill>
                  <a:prstClr val="black"/>
                </a:solidFill>
                <a:latin typeface="Cambria" panose="02040503050406030204"/>
              </a:rPr>
              <a:t>) = 154 mA.</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What is the purpose of R1?</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To make sure that the circuit quickly</a:t>
            </a:r>
          </a:p>
          <a:p>
            <a:pPr eaLnBrk="0" fontAlgn="base" hangingPunct="0">
              <a:spcBef>
                <a:spcPct val="0"/>
              </a:spcBef>
              <a:spcAft>
                <a:spcPct val="0"/>
              </a:spcAft>
            </a:pPr>
            <a:r>
              <a:rPr lang="en-US" dirty="0">
                <a:solidFill>
                  <a:prstClr val="black"/>
                </a:solidFill>
                <a:latin typeface="Cambria" panose="02040503050406030204"/>
              </a:rPr>
              <a:t>de-energizes the SW12V output if the</a:t>
            </a:r>
          </a:p>
          <a:p>
            <a:pPr eaLnBrk="0" fontAlgn="base" hangingPunct="0">
              <a:spcBef>
                <a:spcPct val="0"/>
              </a:spcBef>
              <a:spcAft>
                <a:spcPct val="0"/>
              </a:spcAft>
            </a:pPr>
            <a:r>
              <a:rPr lang="en-US" dirty="0" err="1">
                <a:solidFill>
                  <a:prstClr val="black"/>
                </a:solidFill>
                <a:latin typeface="Cambria" panose="02040503050406030204"/>
              </a:rPr>
              <a:t>V</a:t>
            </a:r>
            <a:r>
              <a:rPr lang="en-US" baseline="-25000" dirty="0" err="1">
                <a:solidFill>
                  <a:prstClr val="black"/>
                </a:solidFill>
                <a:latin typeface="Cambria" panose="02040503050406030204"/>
              </a:rPr>
              <a:t>control</a:t>
            </a:r>
            <a:r>
              <a:rPr lang="en-US" dirty="0">
                <a:solidFill>
                  <a:prstClr val="black"/>
                </a:solidFill>
                <a:latin typeface="Cambria" panose="02040503050406030204"/>
              </a:rPr>
              <a:t> input is suddenly disconnected.</a:t>
            </a: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panose="02040503050406030204"/>
            </a:endParaRPr>
          </a:p>
          <a:p>
            <a:pPr eaLnBrk="0" fontAlgn="base" hangingPunct="0">
              <a:spcBef>
                <a:spcPct val="0"/>
              </a:spcBef>
              <a:spcAft>
                <a:spcPct val="0"/>
              </a:spcAft>
            </a:pPr>
            <a:endParaRPr lang="en-US" dirty="0">
              <a:solidFill>
                <a:prstClr val="black"/>
              </a:solidFill>
              <a:latin typeface="Cambria" panose="02040503050406030204"/>
            </a:endParaRPr>
          </a:p>
        </p:txBody>
      </p:sp>
      <p:sp>
        <p:nvSpPr>
          <p:cNvPr id="5" name="Title 1"/>
          <p:cNvSpPr txBox="1">
            <a:spLocks/>
          </p:cNvSpPr>
          <p:nvPr/>
        </p:nvSpPr>
        <p:spPr>
          <a:xfrm>
            <a:off x="2405700" y="0"/>
            <a:ext cx="7380598"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sz="3200" dirty="0">
                <a:gradFill>
                  <a:gsLst>
                    <a:gs pos="0">
                      <a:srgbClr val="FFFF99"/>
                    </a:gs>
                    <a:gs pos="46000">
                      <a:srgbClr val="FFFF99"/>
                    </a:gs>
                    <a:gs pos="86000">
                      <a:srgbClr val="FF9929"/>
                    </a:gs>
                  </a:gsLst>
                  <a:lin ang="5400000" scaled="1"/>
                </a:gradFill>
                <a:latin typeface="Cambria" panose="02040503050406030204"/>
              </a:rPr>
              <a:t>Switched 12 V with Current Limit Lab Utilizes p-channel MOSFET for a Switch</a:t>
            </a:r>
          </a:p>
        </p:txBody>
      </p:sp>
      <p:pic>
        <p:nvPicPr>
          <p:cNvPr id="9" name="Picture 8">
            <a:extLst>
              <a:ext uri="{FF2B5EF4-FFF2-40B4-BE49-F238E27FC236}">
                <a16:creationId xmlns:a16="http://schemas.microsoft.com/office/drawing/2014/main" id="{8FED2FF9-F885-4DDC-8F88-370486BEEA7B}"/>
              </a:ext>
            </a:extLst>
          </p:cNvPr>
          <p:cNvPicPr>
            <a:picLocks noChangeAspect="1"/>
          </p:cNvPicPr>
          <p:nvPr/>
        </p:nvPicPr>
        <p:blipFill>
          <a:blip r:embed="rId3"/>
          <a:stretch>
            <a:fillRect/>
          </a:stretch>
        </p:blipFill>
        <p:spPr>
          <a:xfrm>
            <a:off x="4718153" y="1157682"/>
            <a:ext cx="6965347" cy="4955323"/>
          </a:xfrm>
          <a:prstGeom prst="rect">
            <a:avLst/>
          </a:prstGeom>
        </p:spPr>
      </p:pic>
    </p:spTree>
    <p:extLst>
      <p:ext uri="{BB962C8B-B14F-4D97-AF65-F5344CB8AC3E}">
        <p14:creationId xmlns:p14="http://schemas.microsoft.com/office/powerpoint/2010/main" val="22270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 calcmode="lin" valueType="num">
                                      <p:cBhvr additive="base">
                                        <p:cTn id="1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anim calcmode="lin" valueType="num">
                                      <p:cBhvr additive="base">
                                        <p:cTn id="2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anim calcmode="lin" valueType="num">
                                      <p:cBhvr additive="base">
                                        <p:cTn id="3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anim calcmode="lin" valueType="num">
                                      <p:cBhvr additive="base">
                                        <p:cTn id="37"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12" end="12"/>
                                            </p:txEl>
                                          </p:spTgt>
                                        </p:tgtEl>
                                        <p:attrNameLst>
                                          <p:attrName>style.visibility</p:attrName>
                                        </p:attrNameLst>
                                      </p:cBhvr>
                                      <p:to>
                                        <p:strVal val="visible"/>
                                      </p:to>
                                    </p:set>
                                    <p:anim calcmode="lin" valueType="num">
                                      <p:cBhvr additive="base">
                                        <p:cTn id="4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anim calcmode="lin" valueType="num">
                                      <p:cBhvr additive="base">
                                        <p:cTn id="45"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407" y="-11090"/>
            <a:ext cx="950319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MOSFET Ohmic and Saturation Regions (Continued) </a:t>
            </a:r>
          </a:p>
        </p:txBody>
      </p:sp>
      <p:sp>
        <p:nvSpPr>
          <p:cNvPr id="5" name="Rectangle 4">
            <a:extLst>
              <a:ext uri="{FF2B5EF4-FFF2-40B4-BE49-F238E27FC236}">
                <a16:creationId xmlns:a16="http://schemas.microsoft.com/office/drawing/2014/main" id="{38B3DE52-92CD-464F-AB1D-8BC60AB65411}"/>
              </a:ext>
            </a:extLst>
          </p:cNvPr>
          <p:cNvSpPr/>
          <p:nvPr/>
        </p:nvSpPr>
        <p:spPr>
          <a:xfrm>
            <a:off x="283185" y="598694"/>
            <a:ext cx="1172985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solidFill>
                  <a:prstClr val="black"/>
                </a:solidFill>
                <a:latin typeface="Cambria Math" panose="02040503050406030204" pitchFamily="18" charset="0"/>
                <a:ea typeface="Cambria Math" panose="02040503050406030204" pitchFamily="18" charset="0"/>
              </a:rPr>
              <a:t>MOSFETs are operated in the Ohmic and cutoff regions for on/off switching applications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MOSFETs are operated in the Transistor</a:t>
            </a:r>
          </a:p>
          <a:p>
            <a:pPr lvl="0">
              <a:defRPr/>
            </a:pPr>
            <a:r>
              <a:rPr lang="en-US" altLang="en-US" dirty="0">
                <a:solidFill>
                  <a:prstClr val="black"/>
                </a:solidFill>
                <a:latin typeface="Cambria Math" panose="02040503050406030204" pitchFamily="18" charset="0"/>
                <a:ea typeface="Cambria Math" panose="02040503050406030204" pitchFamily="18" charset="0"/>
              </a:rPr>
              <a:t>Saturation or Active region for analog </a:t>
            </a:r>
          </a:p>
          <a:p>
            <a:pPr lvl="0">
              <a:defRPr/>
            </a:pPr>
            <a:r>
              <a:rPr lang="en-US" altLang="en-US" dirty="0">
                <a:solidFill>
                  <a:prstClr val="black"/>
                </a:solidFill>
                <a:latin typeface="Cambria Math" panose="02040503050406030204" pitchFamily="18" charset="0"/>
                <a:ea typeface="Cambria Math" panose="02040503050406030204" pitchFamily="18" charset="0"/>
              </a:rPr>
              <a:t>applications such as current sources and </a:t>
            </a:r>
          </a:p>
          <a:p>
            <a:pPr lvl="0">
              <a:defRPr/>
            </a:pPr>
            <a:r>
              <a:rPr lang="en-US" altLang="en-US" dirty="0">
                <a:solidFill>
                  <a:prstClr val="black"/>
                </a:solidFill>
                <a:latin typeface="Cambria Math" panose="02040503050406030204" pitchFamily="18" charset="0"/>
                <a:ea typeface="Cambria Math" panose="02040503050406030204" pitchFamily="18" charset="0"/>
              </a:rPr>
              <a:t>amplifiers. </a:t>
            </a:r>
          </a:p>
          <a:p>
            <a:pPr lvl="0">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MOSFETs behave like a non-linear resistor</a:t>
            </a:r>
          </a:p>
          <a:p>
            <a:pPr lvl="0">
              <a:defRPr/>
            </a:pPr>
            <a:r>
              <a:rPr lang="en-US" altLang="en-US" dirty="0">
                <a:solidFill>
                  <a:prstClr val="black"/>
                </a:solidFill>
                <a:latin typeface="Cambria Math" panose="02040503050406030204" pitchFamily="18" charset="0"/>
                <a:ea typeface="Cambria Math" panose="02040503050406030204" pitchFamily="18" charset="0"/>
              </a:rPr>
              <a:t>in the Ohmic region and like voltage dependent</a:t>
            </a:r>
          </a:p>
          <a:p>
            <a:pPr lvl="0">
              <a:defRPr/>
            </a:pPr>
            <a:r>
              <a:rPr lang="en-US" altLang="en-US" dirty="0">
                <a:solidFill>
                  <a:prstClr val="black"/>
                </a:solidFill>
                <a:latin typeface="Cambria Math" panose="02040503050406030204" pitchFamily="18" charset="0"/>
                <a:ea typeface="Cambria Math" panose="02040503050406030204" pitchFamily="18" charset="0"/>
              </a:rPr>
              <a:t>current source in the Saturation or Active region.</a:t>
            </a:r>
          </a:p>
          <a:p>
            <a:pPr marL="285750" lvl="0" indent="-285750">
              <a:buFont typeface="Arial" panose="020B0604020202020204" pitchFamily="34" charset="0"/>
              <a:buChar char="•"/>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Hence</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MOSFET Ohmic</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region corresponds to</a:t>
            </a:r>
          </a:p>
          <a:p>
            <a:pPr lvl="0">
              <a:defRPr/>
            </a:pPr>
            <a:r>
              <a:rPr lang="en-US" altLang="en-US" dirty="0">
                <a:solidFill>
                  <a:prstClr val="black"/>
                </a:solidFill>
                <a:latin typeface="Cambria Math" panose="02040503050406030204" pitchFamily="18" charset="0"/>
                <a:ea typeface="Cambria Math" panose="02040503050406030204" pitchFamily="18" charset="0"/>
              </a:rPr>
              <a:t>BJT Saturation region, and MOSFET Saturation</a:t>
            </a:r>
          </a:p>
          <a:p>
            <a:pPr lvl="0">
              <a:defRPr/>
            </a:pPr>
            <a:r>
              <a:rPr lang="en-US" altLang="en-US" dirty="0">
                <a:solidFill>
                  <a:prstClr val="black"/>
                </a:solidFill>
                <a:latin typeface="Cambria Math" panose="02040503050406030204" pitchFamily="18" charset="0"/>
                <a:ea typeface="Cambria Math" panose="02040503050406030204" pitchFamily="18" charset="0"/>
              </a:rPr>
              <a:t>region corresponds to BJT Active region.</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This is inconsistent and confusing, but like </a:t>
            </a:r>
          </a:p>
          <a:p>
            <a:pPr lvl="0">
              <a:defRPr/>
            </a:pPr>
            <a:r>
              <a:rPr lang="en-US" altLang="en-US" dirty="0">
                <a:solidFill>
                  <a:prstClr val="black"/>
                </a:solidFill>
                <a:latin typeface="Cambria Math" panose="02040503050406030204" pitchFamily="18" charset="0"/>
                <a:ea typeface="Cambria Math" panose="02040503050406030204" pitchFamily="18" charset="0"/>
              </a:rPr>
              <a:t>other conventions, such as conventional current </a:t>
            </a:r>
          </a:p>
          <a:p>
            <a:pPr lvl="0">
              <a:defRPr/>
            </a:pPr>
            <a:r>
              <a:rPr lang="en-US" altLang="en-US" dirty="0">
                <a:solidFill>
                  <a:prstClr val="black"/>
                </a:solidFill>
                <a:latin typeface="Cambria Math" panose="02040503050406030204" pitchFamily="18" charset="0"/>
                <a:ea typeface="Cambria Math" panose="02040503050406030204" pitchFamily="18" charset="0"/>
              </a:rPr>
              <a:t>flow, we learn to live with it.</a:t>
            </a:r>
          </a:p>
          <a:p>
            <a:pPr lvl="0">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We could just use our Author’s vernacular,</a:t>
            </a:r>
          </a:p>
          <a:p>
            <a:pPr lvl="0">
              <a:defRPr/>
            </a:pPr>
            <a:r>
              <a:rPr lang="en-US" altLang="en-US" dirty="0">
                <a:solidFill>
                  <a:prstClr val="black"/>
                </a:solidFill>
                <a:latin typeface="Cambria Math" panose="02040503050406030204" pitchFamily="18" charset="0"/>
                <a:ea typeface="Cambria Math" panose="02040503050406030204" pitchFamily="18" charset="0"/>
              </a:rPr>
              <a:t>in which he refers to MOSFETs saturation as analogous to BJT circuit saturation, but that could cause unfortunate misunderstandings when talking to MOSFET oriented companies such as Micron, and/or On-Semiconductor.</a:t>
            </a:r>
          </a:p>
        </p:txBody>
      </p:sp>
      <p:sp>
        <p:nvSpPr>
          <p:cNvPr id="19" name="TextBox 18">
            <a:extLst>
              <a:ext uri="{FF2B5EF4-FFF2-40B4-BE49-F238E27FC236}">
                <a16:creationId xmlns:a16="http://schemas.microsoft.com/office/drawing/2014/main" id="{FD197279-558E-4046-A04A-5B66552BD490}"/>
              </a:ext>
            </a:extLst>
          </p:cNvPr>
          <p:cNvSpPr txBox="1"/>
          <p:nvPr/>
        </p:nvSpPr>
        <p:spPr>
          <a:xfrm>
            <a:off x="5280228" y="1147844"/>
            <a:ext cx="16518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Ohmic or Triode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         Region</a:t>
            </a:r>
          </a:p>
        </p:txBody>
      </p:sp>
      <p:sp>
        <p:nvSpPr>
          <p:cNvPr id="23" name="TextBox 22">
            <a:extLst>
              <a:ext uri="{FF2B5EF4-FFF2-40B4-BE49-F238E27FC236}">
                <a16:creationId xmlns:a16="http://schemas.microsoft.com/office/drawing/2014/main" id="{E5FEE630-BC76-4120-A1A0-5EB058BC734C}"/>
              </a:ext>
            </a:extLst>
          </p:cNvPr>
          <p:cNvSpPr txBox="1"/>
          <p:nvPr/>
        </p:nvSpPr>
        <p:spPr>
          <a:xfrm>
            <a:off x="7488552" y="956388"/>
            <a:ext cx="40016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a:ea typeface="+mn-ea"/>
                <a:cs typeface="+mn-cs"/>
              </a:rPr>
              <a:t>MOSFET Transistor Saturation or Active Region operation can be approximated as a </a:t>
            </a:r>
            <a:r>
              <a:rPr lang="en-US" sz="1600" kern="0" dirty="0">
                <a:solidFill>
                  <a:srgbClr val="000000"/>
                </a:solidFill>
                <a:latin typeface="Cambria" panose="02040503050406030204"/>
              </a:rPr>
              <a:t>c</a:t>
            </a:r>
            <a:r>
              <a:rPr kumimoji="0" lang="en-US" sz="1600" b="0" i="0" u="none" strike="noStrike" kern="0" cap="none" spc="0" normalizeH="0" baseline="0" noProof="0" dirty="0" err="1">
                <a:ln>
                  <a:noFill/>
                </a:ln>
                <a:solidFill>
                  <a:srgbClr val="000000"/>
                </a:solidFill>
                <a:effectLst/>
                <a:uLnTx/>
                <a:uFillTx/>
                <a:latin typeface="Cambria" panose="02040503050406030204"/>
                <a:ea typeface="+mn-ea"/>
                <a:cs typeface="+mn-cs"/>
              </a:rPr>
              <a:t>urrent</a:t>
            </a:r>
            <a:r>
              <a:rPr kumimoji="0" lang="en-US" sz="1600" b="0" i="0" u="none" strike="noStrike" kern="0" cap="none" spc="0" normalizeH="0" baseline="0" noProof="0" dirty="0">
                <a:ln>
                  <a:noFill/>
                </a:ln>
                <a:solidFill>
                  <a:srgbClr val="000000"/>
                </a:solidFill>
                <a:effectLst/>
                <a:uLnTx/>
                <a:uFillTx/>
                <a:latin typeface="Cambria" panose="02040503050406030204"/>
                <a:ea typeface="+mn-ea"/>
                <a:cs typeface="+mn-cs"/>
              </a:rPr>
              <a:t> </a:t>
            </a:r>
            <a:r>
              <a:rPr lang="en-US" sz="1600" kern="0" dirty="0">
                <a:solidFill>
                  <a:srgbClr val="000000"/>
                </a:solidFill>
                <a:latin typeface="Cambria" panose="02040503050406030204"/>
              </a:rPr>
              <a:t>s</a:t>
            </a:r>
            <a:r>
              <a:rPr kumimoji="0" lang="en-US" sz="1600" b="0" i="0" u="none" strike="noStrike" kern="0" cap="none" spc="0" normalizeH="0" baseline="0" noProof="0" dirty="0" err="1">
                <a:ln>
                  <a:noFill/>
                </a:ln>
                <a:solidFill>
                  <a:srgbClr val="000000"/>
                </a:solidFill>
                <a:effectLst/>
                <a:uLnTx/>
                <a:uFillTx/>
                <a:latin typeface="Cambria" panose="02040503050406030204"/>
                <a:ea typeface="+mn-ea"/>
                <a:cs typeface="+mn-cs"/>
              </a:rPr>
              <a:t>ource</a:t>
            </a:r>
            <a:r>
              <a:rPr kumimoji="0" lang="en-US" sz="1600" b="0" i="0" u="none" strike="noStrike" kern="0" cap="none" spc="0" normalizeH="0" baseline="0" noProof="0" dirty="0">
                <a:ln>
                  <a:noFill/>
                </a:ln>
                <a:solidFill>
                  <a:srgbClr val="000000"/>
                </a:solidFill>
                <a:effectLst/>
                <a:uLnTx/>
                <a:uFillTx/>
                <a:latin typeface="Cambria" panose="02040503050406030204"/>
                <a:ea typeface="+mn-ea"/>
                <a:cs typeface="+mn-cs"/>
              </a:rPr>
              <a:t> that is dependent upon V</a:t>
            </a:r>
            <a:r>
              <a:rPr kumimoji="0" lang="en-US" sz="1600" b="0" i="0" u="none" strike="noStrike" kern="0" cap="none" spc="0" normalizeH="0" baseline="-25000" noProof="0" dirty="0">
                <a:ln>
                  <a:noFill/>
                </a:ln>
                <a:solidFill>
                  <a:srgbClr val="000000"/>
                </a:solidFill>
                <a:effectLst/>
                <a:uLnTx/>
                <a:uFillTx/>
                <a:latin typeface="Cambria" panose="02040503050406030204"/>
                <a:ea typeface="+mn-ea"/>
                <a:cs typeface="+mn-cs"/>
              </a:rPr>
              <a:t>GS</a:t>
            </a:r>
            <a:r>
              <a:rPr kumimoji="0" lang="en-US" sz="1600" b="0" i="0" u="none" strike="noStrike" kern="0" cap="none" spc="0" normalizeH="0" baseline="0" noProof="0" dirty="0">
                <a:ln>
                  <a:noFill/>
                </a:ln>
                <a:solidFill>
                  <a:srgbClr val="000000"/>
                </a:solidFill>
                <a:effectLst/>
                <a:uLnTx/>
                <a:uFillTx/>
                <a:latin typeface="Cambria" panose="02040503050406030204"/>
                <a:ea typeface="+mn-ea"/>
                <a:cs typeface="+mn-cs"/>
              </a:rPr>
              <a:t>.</a:t>
            </a:r>
          </a:p>
        </p:txBody>
      </p:sp>
      <p:pic>
        <p:nvPicPr>
          <p:cNvPr id="47" name="Picture 46">
            <a:extLst>
              <a:ext uri="{FF2B5EF4-FFF2-40B4-BE49-F238E27FC236}">
                <a16:creationId xmlns:a16="http://schemas.microsoft.com/office/drawing/2014/main" id="{6BCD7EA6-5F5C-469C-8E4F-457659597339}"/>
              </a:ext>
            </a:extLst>
          </p:cNvPr>
          <p:cNvPicPr>
            <a:picLocks noChangeAspect="1"/>
          </p:cNvPicPr>
          <p:nvPr/>
        </p:nvPicPr>
        <p:blipFill>
          <a:blip r:embed="rId3"/>
          <a:stretch>
            <a:fillRect/>
          </a:stretch>
        </p:blipFill>
        <p:spPr>
          <a:xfrm>
            <a:off x="5235601" y="1955190"/>
            <a:ext cx="6673214" cy="4155020"/>
          </a:xfrm>
          <a:prstGeom prst="rect">
            <a:avLst/>
          </a:prstGeom>
        </p:spPr>
      </p:pic>
      <p:cxnSp>
        <p:nvCxnSpPr>
          <p:cNvPr id="48" name="Straight Arrow Connector 47">
            <a:extLst>
              <a:ext uri="{FF2B5EF4-FFF2-40B4-BE49-F238E27FC236}">
                <a16:creationId xmlns:a16="http://schemas.microsoft.com/office/drawing/2014/main" id="{08C8C271-EFF2-4A38-9D62-10FAFC69B099}"/>
              </a:ext>
            </a:extLst>
          </p:cNvPr>
          <p:cNvCxnSpPr>
            <a:cxnSpLocks/>
          </p:cNvCxnSpPr>
          <p:nvPr/>
        </p:nvCxnSpPr>
        <p:spPr>
          <a:xfrm flipH="1" flipV="1">
            <a:off x="6472187" y="3047052"/>
            <a:ext cx="5294846" cy="8264"/>
          </a:xfrm>
          <a:prstGeom prst="straightConnector1">
            <a:avLst/>
          </a:prstGeom>
          <a:noFill/>
          <a:ln w="22225" cap="flat" cmpd="sng" algn="ctr">
            <a:solidFill>
              <a:srgbClr val="FF0000"/>
            </a:solidFill>
            <a:prstDash val="solid"/>
            <a:miter lim="800000"/>
            <a:headEnd type="none"/>
            <a:tailEnd type="none"/>
          </a:ln>
          <a:effectLst/>
        </p:spPr>
      </p:cxnSp>
      <p:cxnSp>
        <p:nvCxnSpPr>
          <p:cNvPr id="49" name="Straight Arrow Connector 48">
            <a:extLst>
              <a:ext uri="{FF2B5EF4-FFF2-40B4-BE49-F238E27FC236}">
                <a16:creationId xmlns:a16="http://schemas.microsoft.com/office/drawing/2014/main" id="{E2929BF5-B9EA-42CA-86D1-729238F7D14B}"/>
              </a:ext>
            </a:extLst>
          </p:cNvPr>
          <p:cNvCxnSpPr>
            <a:cxnSpLocks/>
          </p:cNvCxnSpPr>
          <p:nvPr/>
        </p:nvCxnSpPr>
        <p:spPr>
          <a:xfrm flipH="1">
            <a:off x="5611773" y="3041652"/>
            <a:ext cx="855993" cy="2848316"/>
          </a:xfrm>
          <a:prstGeom prst="straightConnector1">
            <a:avLst/>
          </a:prstGeom>
          <a:noFill/>
          <a:ln w="22225" cap="flat" cmpd="sng" algn="ctr">
            <a:solidFill>
              <a:srgbClr val="FF0000"/>
            </a:solidFill>
            <a:prstDash val="solid"/>
            <a:miter lim="800000"/>
            <a:headEnd type="none"/>
            <a:tailEnd type="none"/>
          </a:ln>
          <a:effectLst/>
        </p:spPr>
      </p:cxnSp>
      <p:sp>
        <p:nvSpPr>
          <p:cNvPr id="50" name="Rectangle 49">
            <a:extLst>
              <a:ext uri="{FF2B5EF4-FFF2-40B4-BE49-F238E27FC236}">
                <a16:creationId xmlns:a16="http://schemas.microsoft.com/office/drawing/2014/main" id="{746A505E-7FAC-49B5-B09B-604C40145548}"/>
              </a:ext>
            </a:extLst>
          </p:cNvPr>
          <p:cNvSpPr/>
          <p:nvPr/>
        </p:nvSpPr>
        <p:spPr bwMode="auto">
          <a:xfrm>
            <a:off x="6483654" y="3055316"/>
            <a:ext cx="5283379" cy="2828896"/>
          </a:xfrm>
          <a:prstGeom prst="rect">
            <a:avLst/>
          </a:prstGeom>
          <a:solidFill>
            <a:schemeClr val="bg2">
              <a:lumMod val="20000"/>
              <a:lumOff val="80000"/>
              <a:alpha val="50196"/>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1" name="Right Triangle 50">
            <a:extLst>
              <a:ext uri="{FF2B5EF4-FFF2-40B4-BE49-F238E27FC236}">
                <a16:creationId xmlns:a16="http://schemas.microsoft.com/office/drawing/2014/main" id="{10CDF614-F654-48E7-AA29-D2797A510EF4}"/>
              </a:ext>
            </a:extLst>
          </p:cNvPr>
          <p:cNvSpPr/>
          <p:nvPr/>
        </p:nvSpPr>
        <p:spPr bwMode="auto">
          <a:xfrm rot="10800000" flipV="1">
            <a:off x="5634271" y="3057863"/>
            <a:ext cx="844962" cy="2828896"/>
          </a:xfrm>
          <a:prstGeom prst="rtTriangle">
            <a:avLst/>
          </a:prstGeom>
          <a:solidFill>
            <a:srgbClr val="BABAFD">
              <a:alpha val="49804"/>
            </a:srgb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2" name="Right Triangle 51">
            <a:extLst>
              <a:ext uri="{FF2B5EF4-FFF2-40B4-BE49-F238E27FC236}">
                <a16:creationId xmlns:a16="http://schemas.microsoft.com/office/drawing/2014/main" id="{64EE0D71-9B7F-4DC0-B7DE-41F15A218921}"/>
              </a:ext>
            </a:extLst>
          </p:cNvPr>
          <p:cNvSpPr/>
          <p:nvPr/>
        </p:nvSpPr>
        <p:spPr bwMode="auto">
          <a:xfrm flipV="1">
            <a:off x="5630575" y="3049154"/>
            <a:ext cx="837192" cy="2854781"/>
          </a:xfrm>
          <a:prstGeom prst="rtTriangle">
            <a:avLst/>
          </a:prstGeom>
          <a:solidFill>
            <a:srgbClr val="BB5B20">
              <a:alpha val="50196"/>
            </a:srgb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20" name="Straight Arrow Connector 19">
            <a:extLst>
              <a:ext uri="{FF2B5EF4-FFF2-40B4-BE49-F238E27FC236}">
                <a16:creationId xmlns:a16="http://schemas.microsoft.com/office/drawing/2014/main" id="{219043CD-6874-45E3-A325-304EB7DC54FA}"/>
              </a:ext>
            </a:extLst>
          </p:cNvPr>
          <p:cNvCxnSpPr>
            <a:cxnSpLocks/>
          </p:cNvCxnSpPr>
          <p:nvPr/>
        </p:nvCxnSpPr>
        <p:spPr>
          <a:xfrm>
            <a:off x="6046457" y="1781071"/>
            <a:ext cx="0" cy="1153556"/>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72DFA0-134F-45BC-9524-D03D51070134}"/>
              </a:ext>
            </a:extLst>
          </p:cNvPr>
          <p:cNvCxnSpPr>
            <a:cxnSpLocks/>
          </p:cNvCxnSpPr>
          <p:nvPr/>
        </p:nvCxnSpPr>
        <p:spPr>
          <a:xfrm>
            <a:off x="9097917" y="1856111"/>
            <a:ext cx="0" cy="1114147"/>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16AEF41-A9E7-416B-8ADC-CCC07E8293B7}"/>
              </a:ext>
            </a:extLst>
          </p:cNvPr>
          <p:cNvSpPr txBox="1"/>
          <p:nvPr/>
        </p:nvSpPr>
        <p:spPr>
          <a:xfrm>
            <a:off x="8508927" y="4003731"/>
            <a:ext cx="22068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Transistor Saturation or Active Region</a:t>
            </a:r>
          </a:p>
        </p:txBody>
      </p:sp>
    </p:spTree>
    <p:extLst>
      <p:ext uri="{BB962C8B-B14F-4D97-AF65-F5344CB8AC3E}">
        <p14:creationId xmlns:p14="http://schemas.microsoft.com/office/powerpoint/2010/main" val="35642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 calcmode="lin" valueType="num">
                                      <p:cBhvr additive="base">
                                        <p:cTn id="4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 calcmode="lin" valueType="num">
                                      <p:cBhvr additive="base">
                                        <p:cTn id="5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anim calcmode="lin" valueType="num">
                                      <p:cBhvr additive="base">
                                        <p:cTn id="5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 calcmode="lin" valueType="num">
                                      <p:cBhvr additive="base">
                                        <p:cTn id="5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 calcmode="lin" valueType="num">
                                      <p:cBhvr additive="base">
                                        <p:cTn id="6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xEl>
                                              <p:pRg st="8" end="8"/>
                                            </p:txEl>
                                          </p:spTgt>
                                        </p:tgtEl>
                                        <p:attrNameLst>
                                          <p:attrName>style.visibility</p:attrName>
                                        </p:attrNameLst>
                                      </p:cBhvr>
                                      <p:to>
                                        <p:strVal val="visible"/>
                                      </p:to>
                                    </p:set>
                                    <p:anim calcmode="lin" valueType="num">
                                      <p:cBhvr additive="base">
                                        <p:cTn id="6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anim calcmode="lin" valueType="num">
                                      <p:cBhvr additive="base">
                                        <p:cTn id="7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
                                            <p:txEl>
                                              <p:pRg st="11" end="11"/>
                                            </p:txEl>
                                          </p:spTgt>
                                        </p:tgtEl>
                                        <p:attrNameLst>
                                          <p:attrName>style.visibility</p:attrName>
                                        </p:attrNameLst>
                                      </p:cBhvr>
                                      <p:to>
                                        <p:strVal val="visible"/>
                                      </p:to>
                                    </p:set>
                                    <p:anim calcmode="lin" valueType="num">
                                      <p:cBhvr additive="base">
                                        <p:cTn id="7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
                                            <p:txEl>
                                              <p:pRg st="12" end="12"/>
                                            </p:txEl>
                                          </p:spTgt>
                                        </p:tgtEl>
                                        <p:attrNameLst>
                                          <p:attrName>style.visibility</p:attrName>
                                        </p:attrNameLst>
                                      </p:cBhvr>
                                      <p:to>
                                        <p:strVal val="visible"/>
                                      </p:to>
                                    </p:set>
                                    <p:anim calcmode="lin" valueType="num">
                                      <p:cBhvr additive="base">
                                        <p:cTn id="8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5">
                                            <p:txEl>
                                              <p:pRg st="13" end="13"/>
                                            </p:txEl>
                                          </p:spTgt>
                                        </p:tgtEl>
                                        <p:attrNameLst>
                                          <p:attrName>style.visibility</p:attrName>
                                        </p:attrNameLst>
                                      </p:cBhvr>
                                      <p:to>
                                        <p:strVal val="visible"/>
                                      </p:to>
                                    </p:set>
                                    <p:anim calcmode="lin" valueType="num">
                                      <p:cBhvr additive="base">
                                        <p:cTn id="8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5" end="15"/>
                                            </p:txEl>
                                          </p:spTgt>
                                        </p:tgtEl>
                                        <p:attrNameLst>
                                          <p:attrName>style.visibility</p:attrName>
                                        </p:attrNameLst>
                                      </p:cBhvr>
                                      <p:to>
                                        <p:strVal val="visible"/>
                                      </p:to>
                                    </p:set>
                                    <p:anim calcmode="lin" valueType="num">
                                      <p:cBhvr additive="base">
                                        <p:cTn id="91"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
                                            <p:txEl>
                                              <p:pRg st="16" end="16"/>
                                            </p:txEl>
                                          </p:spTgt>
                                        </p:tgtEl>
                                        <p:attrNameLst>
                                          <p:attrName>style.visibility</p:attrName>
                                        </p:attrNameLst>
                                      </p:cBhvr>
                                      <p:to>
                                        <p:strVal val="visible"/>
                                      </p:to>
                                    </p:set>
                                    <p:anim calcmode="lin" valueType="num">
                                      <p:cBhvr additive="base">
                                        <p:cTn id="95"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
                                            <p:txEl>
                                              <p:pRg st="17" end="17"/>
                                            </p:txEl>
                                          </p:spTgt>
                                        </p:tgtEl>
                                        <p:attrNameLst>
                                          <p:attrName>style.visibility</p:attrName>
                                        </p:attrNameLst>
                                      </p:cBhvr>
                                      <p:to>
                                        <p:strVal val="visible"/>
                                      </p:to>
                                    </p:set>
                                    <p:anim calcmode="lin" valueType="num">
                                      <p:cBhvr additive="base">
                                        <p:cTn id="9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5">
                                            <p:txEl>
                                              <p:pRg st="19" end="19"/>
                                            </p:txEl>
                                          </p:spTgt>
                                        </p:tgtEl>
                                        <p:attrNameLst>
                                          <p:attrName>style.visibility</p:attrName>
                                        </p:attrNameLst>
                                      </p:cBhvr>
                                      <p:to>
                                        <p:strVal val="visible"/>
                                      </p:to>
                                    </p:set>
                                    <p:anim calcmode="lin" valueType="num">
                                      <p:cBhvr additive="base">
                                        <p:cTn id="105"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
                                            <p:txEl>
                                              <p:pRg st="20" end="20"/>
                                            </p:txEl>
                                          </p:spTgt>
                                        </p:tgtEl>
                                        <p:attrNameLst>
                                          <p:attrName>style.visibility</p:attrName>
                                        </p:attrNameLst>
                                      </p:cBhvr>
                                      <p:to>
                                        <p:strVal val="visible"/>
                                      </p:to>
                                    </p:set>
                                    <p:anim calcmode="lin" valueType="num">
                                      <p:cBhvr additive="base">
                                        <p:cTn id="109"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5">
                                            <p:txEl>
                                              <p:pRg st="20" end="20"/>
                                            </p:txEl>
                                          </p:spTgt>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anim calcmode="lin" valueType="num">
                                      <p:cBhvr additive="base">
                                        <p:cTn id="113" dur="500" fill="hold"/>
                                        <p:tgtEl>
                                          <p:spTgt spid="55"/>
                                        </p:tgtEl>
                                        <p:attrNameLst>
                                          <p:attrName>ppt_x</p:attrName>
                                        </p:attrNameLst>
                                      </p:cBhvr>
                                      <p:tavLst>
                                        <p:tav tm="0">
                                          <p:val>
                                            <p:strVal val="#ppt_x"/>
                                          </p:val>
                                        </p:tav>
                                        <p:tav tm="100000">
                                          <p:val>
                                            <p:strVal val="#ppt_x"/>
                                          </p:val>
                                        </p:tav>
                                      </p:tavLst>
                                    </p:anim>
                                    <p:anim calcmode="lin" valueType="num">
                                      <p:cBhvr additive="base">
                                        <p:cTn id="1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50" grpId="0" animBg="1"/>
      <p:bldP spid="51" grpId="0" animBg="1"/>
      <p:bldP spid="52" grpId="0" animBg="1"/>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327" y="-26158"/>
            <a:ext cx="10862869"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MOSFET Ohmic and Saturation Regions (Continued) (Continued) </a:t>
            </a:r>
          </a:p>
        </p:txBody>
      </p:sp>
      <p:sp>
        <p:nvSpPr>
          <p:cNvPr id="5" name="Rectangle 4">
            <a:extLst>
              <a:ext uri="{FF2B5EF4-FFF2-40B4-BE49-F238E27FC236}">
                <a16:creationId xmlns:a16="http://schemas.microsoft.com/office/drawing/2014/main" id="{38B3DE52-92CD-464F-AB1D-8BC60AB65411}"/>
              </a:ext>
            </a:extLst>
          </p:cNvPr>
          <p:cNvSpPr/>
          <p:nvPr/>
        </p:nvSpPr>
        <p:spPr>
          <a:xfrm>
            <a:off x="283185" y="579725"/>
            <a:ext cx="1172985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Our author refers to the maximum</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load-line current in the Ohmic Region as the I</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D(sat)</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This is a circuit saturation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versus transistor saturation that</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occurs because of channel pinch-off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maximum load-line current is</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determined by external circuitry, and not the transistor. For BJTs we approximate the actual current</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flowing through the transistor in the saturation region as the maximum load-line current, because the two are close in value.</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lvl="0" indent="-285750">
              <a:buFont typeface="Arial" panose="020B0604020202020204" pitchFamily="34" charset="0"/>
              <a:buChar char="•"/>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MOSFET transistor saturation is traditionally</a:t>
            </a:r>
          </a:p>
          <a:p>
            <a:pPr lvl="0">
              <a:defRPr/>
            </a:pPr>
            <a:r>
              <a:rPr lang="en-US" altLang="en-US" dirty="0">
                <a:solidFill>
                  <a:prstClr val="black"/>
                </a:solidFill>
                <a:latin typeface="Cambria Math" panose="02040503050406030204" pitchFamily="18" charset="0"/>
                <a:ea typeface="Cambria Math" panose="02040503050406030204" pitchFamily="18" charset="0"/>
              </a:rPr>
              <a:t>d</a:t>
            </a:r>
            <a:r>
              <a:rPr lang="en-US" altLang="en-US" noProof="0" dirty="0" err="1">
                <a:solidFill>
                  <a:prstClr val="black"/>
                </a:solidFill>
                <a:latin typeface="Cambria Math" panose="02040503050406030204" pitchFamily="18" charset="0"/>
                <a:ea typeface="Cambria Math" panose="02040503050406030204" pitchFamily="18" charset="0"/>
              </a:rPr>
              <a:t>efined</a:t>
            </a:r>
            <a:r>
              <a:rPr lang="en-US" altLang="en-US" noProof="0" dirty="0">
                <a:solidFill>
                  <a:prstClr val="black"/>
                </a:solidFill>
                <a:latin typeface="Cambria Math" panose="02040503050406030204" pitchFamily="18" charset="0"/>
                <a:ea typeface="Cambria Math" panose="02040503050406030204" pitchFamily="18" charset="0"/>
              </a:rPr>
              <a:t> </a:t>
            </a:r>
            <a:r>
              <a:rPr lang="en-US" altLang="en-US" dirty="0">
                <a:solidFill>
                  <a:prstClr val="black"/>
                </a:solidFill>
                <a:latin typeface="Cambria Math" panose="02040503050406030204" pitchFamily="18" charset="0"/>
                <a:ea typeface="Cambria Math" panose="02040503050406030204" pitchFamily="18" charset="0"/>
              </a:rPr>
              <a:t>c</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ompletely</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different than what</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our </a:t>
            </a:r>
          </a:p>
          <a:p>
            <a:pPr lvl="0">
              <a:defRPr/>
            </a:pPr>
            <a:r>
              <a:rPr lang="en-US" altLang="en-US" dirty="0">
                <a:solidFill>
                  <a:prstClr val="black"/>
                </a:solidFill>
                <a:latin typeface="Cambria Math" panose="02040503050406030204" pitchFamily="18" charset="0"/>
                <a:ea typeface="Cambria Math" panose="02040503050406030204" pitchFamily="18" charset="0"/>
              </a:rPr>
              <a:t>a</a:t>
            </a:r>
            <a:r>
              <a:rPr kumimoji="0" lang="en-US" altLang="en-US" sz="1800" b="0" i="0" u="none" strike="noStrike" kern="1200" cap="none" spc="0" normalizeH="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uthor</a:t>
            </a:r>
            <a:r>
              <a:rPr lang="en-US" altLang="en-US" dirty="0">
                <a:solidFill>
                  <a:prstClr val="black"/>
                </a:solidFill>
                <a:latin typeface="Cambria Math" panose="02040503050406030204" pitchFamily="18" charset="0"/>
                <a:ea typeface="Cambria Math" panose="02040503050406030204" pitchFamily="18" charset="0"/>
              </a:rPr>
              <a:t> r</a:t>
            </a:r>
            <a:r>
              <a:rPr lang="en-US" altLang="en-US" baseline="0" dirty="0">
                <a:solidFill>
                  <a:prstClr val="black"/>
                </a:solidFill>
                <a:latin typeface="Cambria Math" panose="02040503050406030204" pitchFamily="18" charset="0"/>
                <a:ea typeface="Cambria Math" panose="02040503050406030204" pitchFamily="18" charset="0"/>
              </a:rPr>
              <a:t>efers</a:t>
            </a:r>
            <a:r>
              <a:rPr lang="en-US" altLang="en-US" dirty="0">
                <a:solidFill>
                  <a:prstClr val="black"/>
                </a:solidFill>
                <a:latin typeface="Cambria Math" panose="02040503050406030204" pitchFamily="18" charset="0"/>
                <a:ea typeface="Cambria Math" panose="02040503050406030204" pitchFamily="18" charset="0"/>
              </a:rPr>
              <a:t> to as saturation in the Ohmic </a:t>
            </a:r>
          </a:p>
          <a:p>
            <a:pPr lvl="0">
              <a:defRPr/>
            </a:pPr>
            <a:r>
              <a:rPr lang="en-US" altLang="en-US" dirty="0">
                <a:solidFill>
                  <a:prstClr val="black"/>
                </a:solidFill>
                <a:latin typeface="Cambria Math" panose="02040503050406030204" pitchFamily="18" charset="0"/>
                <a:ea typeface="Cambria Math" panose="02040503050406030204" pitchFamily="18" charset="0"/>
              </a:rPr>
              <a:t>region, which is a Circuit saturation and not a Transistor saturation.</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47" name="Picture 46">
            <a:extLst>
              <a:ext uri="{FF2B5EF4-FFF2-40B4-BE49-F238E27FC236}">
                <a16:creationId xmlns:a16="http://schemas.microsoft.com/office/drawing/2014/main" id="{6BCD7EA6-5F5C-469C-8E4F-457659597339}"/>
              </a:ext>
            </a:extLst>
          </p:cNvPr>
          <p:cNvPicPr>
            <a:picLocks noChangeAspect="1"/>
          </p:cNvPicPr>
          <p:nvPr/>
        </p:nvPicPr>
        <p:blipFill>
          <a:blip r:embed="rId3"/>
          <a:stretch>
            <a:fillRect/>
          </a:stretch>
        </p:blipFill>
        <p:spPr>
          <a:xfrm>
            <a:off x="5235601" y="2079749"/>
            <a:ext cx="6673214" cy="4155020"/>
          </a:xfrm>
          <a:prstGeom prst="rect">
            <a:avLst/>
          </a:prstGeom>
        </p:spPr>
      </p:pic>
      <p:cxnSp>
        <p:nvCxnSpPr>
          <p:cNvPr id="48" name="Straight Arrow Connector 47">
            <a:extLst>
              <a:ext uri="{FF2B5EF4-FFF2-40B4-BE49-F238E27FC236}">
                <a16:creationId xmlns:a16="http://schemas.microsoft.com/office/drawing/2014/main" id="{08C8C271-EFF2-4A38-9D62-10FAFC69B099}"/>
              </a:ext>
            </a:extLst>
          </p:cNvPr>
          <p:cNvCxnSpPr>
            <a:cxnSpLocks/>
          </p:cNvCxnSpPr>
          <p:nvPr/>
        </p:nvCxnSpPr>
        <p:spPr>
          <a:xfrm flipH="1" flipV="1">
            <a:off x="6472187" y="3184311"/>
            <a:ext cx="5294846" cy="8264"/>
          </a:xfrm>
          <a:prstGeom prst="straightConnector1">
            <a:avLst/>
          </a:prstGeom>
          <a:noFill/>
          <a:ln w="22225" cap="flat" cmpd="sng" algn="ctr">
            <a:solidFill>
              <a:srgbClr val="FF0000"/>
            </a:solidFill>
            <a:prstDash val="solid"/>
            <a:miter lim="800000"/>
            <a:headEnd type="none"/>
            <a:tailEnd type="none"/>
          </a:ln>
          <a:effectLst/>
        </p:spPr>
      </p:cxnSp>
      <p:cxnSp>
        <p:nvCxnSpPr>
          <p:cNvPr id="49" name="Straight Arrow Connector 48">
            <a:extLst>
              <a:ext uri="{FF2B5EF4-FFF2-40B4-BE49-F238E27FC236}">
                <a16:creationId xmlns:a16="http://schemas.microsoft.com/office/drawing/2014/main" id="{E2929BF5-B9EA-42CA-86D1-729238F7D14B}"/>
              </a:ext>
            </a:extLst>
          </p:cNvPr>
          <p:cNvCxnSpPr>
            <a:cxnSpLocks/>
          </p:cNvCxnSpPr>
          <p:nvPr/>
        </p:nvCxnSpPr>
        <p:spPr>
          <a:xfrm flipH="1">
            <a:off x="5611773" y="3166211"/>
            <a:ext cx="855993" cy="2848316"/>
          </a:xfrm>
          <a:prstGeom prst="straightConnector1">
            <a:avLst/>
          </a:prstGeom>
          <a:noFill/>
          <a:ln w="22225" cap="flat" cmpd="sng" algn="ctr">
            <a:solidFill>
              <a:srgbClr val="FF0000"/>
            </a:solidFill>
            <a:prstDash val="solid"/>
            <a:miter lim="800000"/>
            <a:headEnd type="none"/>
            <a:tailEnd type="none"/>
          </a:ln>
          <a:effectLst/>
        </p:spPr>
      </p:cxnSp>
      <p:sp>
        <p:nvSpPr>
          <p:cNvPr id="50" name="Rectangle 49">
            <a:extLst>
              <a:ext uri="{FF2B5EF4-FFF2-40B4-BE49-F238E27FC236}">
                <a16:creationId xmlns:a16="http://schemas.microsoft.com/office/drawing/2014/main" id="{746A505E-7FAC-49B5-B09B-604C40145548}"/>
              </a:ext>
            </a:extLst>
          </p:cNvPr>
          <p:cNvSpPr/>
          <p:nvPr/>
        </p:nvSpPr>
        <p:spPr bwMode="auto">
          <a:xfrm>
            <a:off x="6483654" y="3198925"/>
            <a:ext cx="5283379" cy="2828896"/>
          </a:xfrm>
          <a:prstGeom prst="rect">
            <a:avLst/>
          </a:prstGeom>
          <a:solidFill>
            <a:schemeClr val="bg2">
              <a:lumMod val="20000"/>
              <a:lumOff val="80000"/>
              <a:alpha val="50196"/>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1" name="Right Triangle 50">
            <a:extLst>
              <a:ext uri="{FF2B5EF4-FFF2-40B4-BE49-F238E27FC236}">
                <a16:creationId xmlns:a16="http://schemas.microsoft.com/office/drawing/2014/main" id="{10CDF614-F654-48E7-AA29-D2797A510EF4}"/>
              </a:ext>
            </a:extLst>
          </p:cNvPr>
          <p:cNvSpPr/>
          <p:nvPr/>
        </p:nvSpPr>
        <p:spPr bwMode="auto">
          <a:xfrm rot="10800000" flipV="1">
            <a:off x="5634271" y="3182422"/>
            <a:ext cx="844962" cy="2828896"/>
          </a:xfrm>
          <a:prstGeom prst="rtTriangle">
            <a:avLst/>
          </a:prstGeom>
          <a:solidFill>
            <a:srgbClr val="BABAFD">
              <a:alpha val="49804"/>
            </a:srgb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2" name="Right Triangle 51">
            <a:extLst>
              <a:ext uri="{FF2B5EF4-FFF2-40B4-BE49-F238E27FC236}">
                <a16:creationId xmlns:a16="http://schemas.microsoft.com/office/drawing/2014/main" id="{64EE0D71-9B7F-4DC0-B7DE-41F15A218921}"/>
              </a:ext>
            </a:extLst>
          </p:cNvPr>
          <p:cNvSpPr/>
          <p:nvPr/>
        </p:nvSpPr>
        <p:spPr bwMode="auto">
          <a:xfrm flipV="1">
            <a:off x="5630575" y="3173713"/>
            <a:ext cx="837192" cy="2854781"/>
          </a:xfrm>
          <a:prstGeom prst="rtTriangle">
            <a:avLst/>
          </a:prstGeom>
          <a:solidFill>
            <a:srgbClr val="BB5B20">
              <a:alpha val="50196"/>
            </a:srgb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5" name="TextBox 54">
            <a:extLst>
              <a:ext uri="{FF2B5EF4-FFF2-40B4-BE49-F238E27FC236}">
                <a16:creationId xmlns:a16="http://schemas.microsoft.com/office/drawing/2014/main" id="{316AEF41-A9E7-416B-8ADC-CCC07E8293B7}"/>
              </a:ext>
            </a:extLst>
          </p:cNvPr>
          <p:cNvSpPr txBox="1"/>
          <p:nvPr/>
        </p:nvSpPr>
        <p:spPr>
          <a:xfrm>
            <a:off x="8508927" y="4128290"/>
            <a:ext cx="22068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Transistor Saturation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mbria" panose="02040503050406030204"/>
              </a:rPr>
              <a:t>     </a:t>
            </a: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or Active Region</a:t>
            </a:r>
          </a:p>
        </p:txBody>
      </p:sp>
      <p:cxnSp>
        <p:nvCxnSpPr>
          <p:cNvPr id="15" name="Straight Arrow Connector 14">
            <a:extLst>
              <a:ext uri="{FF2B5EF4-FFF2-40B4-BE49-F238E27FC236}">
                <a16:creationId xmlns:a16="http://schemas.microsoft.com/office/drawing/2014/main" id="{49268715-D5A8-4BB9-A36C-A1EDEF86E226}"/>
              </a:ext>
            </a:extLst>
          </p:cNvPr>
          <p:cNvCxnSpPr>
            <a:cxnSpLocks/>
          </p:cNvCxnSpPr>
          <p:nvPr/>
        </p:nvCxnSpPr>
        <p:spPr>
          <a:xfrm flipH="1" flipV="1">
            <a:off x="5611773" y="4197490"/>
            <a:ext cx="6155261" cy="1825301"/>
          </a:xfrm>
          <a:prstGeom prst="straightConnector1">
            <a:avLst/>
          </a:prstGeom>
          <a:noFill/>
          <a:ln w="22225" cap="flat" cmpd="sng" algn="ctr">
            <a:solidFill>
              <a:schemeClr val="bg1"/>
            </a:solidFill>
            <a:prstDash val="solid"/>
            <a:miter lim="800000"/>
            <a:headEnd type="none"/>
            <a:tailEnd type="none"/>
          </a:ln>
          <a:effectLst/>
        </p:spPr>
      </p:cxnSp>
      <p:cxnSp>
        <p:nvCxnSpPr>
          <p:cNvPr id="17" name="Straight Arrow Connector 16">
            <a:extLst>
              <a:ext uri="{FF2B5EF4-FFF2-40B4-BE49-F238E27FC236}">
                <a16:creationId xmlns:a16="http://schemas.microsoft.com/office/drawing/2014/main" id="{3480AE17-676B-4D5D-B7AF-87232ADE0759}"/>
              </a:ext>
            </a:extLst>
          </p:cNvPr>
          <p:cNvCxnSpPr>
            <a:cxnSpLocks/>
          </p:cNvCxnSpPr>
          <p:nvPr/>
        </p:nvCxnSpPr>
        <p:spPr>
          <a:xfrm flipV="1">
            <a:off x="7488552" y="4867810"/>
            <a:ext cx="114284" cy="35530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D3EBEB-4730-48AB-8931-B3CE1455E465}"/>
              </a:ext>
            </a:extLst>
          </p:cNvPr>
          <p:cNvSpPr txBox="1"/>
          <p:nvPr/>
        </p:nvSpPr>
        <p:spPr>
          <a:xfrm>
            <a:off x="6965812" y="5231379"/>
            <a:ext cx="938077" cy="307777"/>
          </a:xfrm>
          <a:prstGeom prst="rect">
            <a:avLst/>
          </a:prstGeom>
          <a:noFill/>
        </p:spPr>
        <p:txBody>
          <a:bodyPr wrap="none" rtlCol="0">
            <a:spAutoFit/>
          </a:bodyPr>
          <a:lstStyle/>
          <a:p>
            <a:r>
              <a:rPr lang="en-US" sz="1400" dirty="0">
                <a:solidFill>
                  <a:schemeClr val="bg1"/>
                </a:solidFill>
              </a:rPr>
              <a:t>Load Line</a:t>
            </a:r>
          </a:p>
        </p:txBody>
      </p:sp>
      <p:sp>
        <p:nvSpPr>
          <p:cNvPr id="19" name="TextBox 18">
            <a:extLst>
              <a:ext uri="{FF2B5EF4-FFF2-40B4-BE49-F238E27FC236}">
                <a16:creationId xmlns:a16="http://schemas.microsoft.com/office/drawing/2014/main" id="{FD197279-558E-4046-A04A-5B66552BD490}"/>
              </a:ext>
            </a:extLst>
          </p:cNvPr>
          <p:cNvSpPr txBox="1"/>
          <p:nvPr/>
        </p:nvSpPr>
        <p:spPr>
          <a:xfrm>
            <a:off x="5611773" y="2328016"/>
            <a:ext cx="1651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Ohmic or Triode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rPr>
              <a:t>        Region</a:t>
            </a:r>
          </a:p>
        </p:txBody>
      </p:sp>
      <p:cxnSp>
        <p:nvCxnSpPr>
          <p:cNvPr id="21" name="Straight Arrow Connector 20">
            <a:extLst>
              <a:ext uri="{FF2B5EF4-FFF2-40B4-BE49-F238E27FC236}">
                <a16:creationId xmlns:a16="http://schemas.microsoft.com/office/drawing/2014/main" id="{0BAB896A-4A91-422D-A4B1-556673B4DCFF}"/>
              </a:ext>
            </a:extLst>
          </p:cNvPr>
          <p:cNvCxnSpPr>
            <a:cxnSpLocks/>
          </p:cNvCxnSpPr>
          <p:nvPr/>
        </p:nvCxnSpPr>
        <p:spPr>
          <a:xfrm flipV="1">
            <a:off x="6038141" y="2849807"/>
            <a:ext cx="78165" cy="289307"/>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CC74B92-7571-4CCA-B309-186BEC50215F}"/>
              </a:ext>
            </a:extLst>
          </p:cNvPr>
          <p:cNvSpPr txBox="1"/>
          <p:nvPr/>
        </p:nvSpPr>
        <p:spPr>
          <a:xfrm>
            <a:off x="2000250" y="3784466"/>
            <a:ext cx="2898355" cy="830997"/>
          </a:xfrm>
          <a:prstGeom prst="rect">
            <a:avLst/>
          </a:prstGeom>
          <a:noFill/>
        </p:spPr>
        <p:txBody>
          <a:bodyPr wrap="square" rtlCol="0">
            <a:spAutoFit/>
          </a:bodyPr>
          <a:lstStyle/>
          <a:p>
            <a:r>
              <a:rPr lang="en-US" sz="1600" dirty="0" err="1">
                <a:solidFill>
                  <a:schemeClr val="bg1"/>
                </a:solidFill>
              </a:rPr>
              <a:t>I</a:t>
            </a:r>
            <a:r>
              <a:rPr lang="en-US" sz="1600" baseline="-25000" dirty="0" err="1">
                <a:solidFill>
                  <a:schemeClr val="bg1"/>
                </a:solidFill>
              </a:rPr>
              <a:t>D_max</a:t>
            </a:r>
            <a:r>
              <a:rPr lang="en-US" sz="1600" dirty="0">
                <a:solidFill>
                  <a:schemeClr val="bg1"/>
                </a:solidFill>
              </a:rPr>
              <a:t> in the Ohmic region limited by external circuitry, i.e., circuit saturation.</a:t>
            </a:r>
          </a:p>
        </p:txBody>
      </p:sp>
      <p:sp>
        <p:nvSpPr>
          <p:cNvPr id="10" name="TextBox 9">
            <a:extLst>
              <a:ext uri="{FF2B5EF4-FFF2-40B4-BE49-F238E27FC236}">
                <a16:creationId xmlns:a16="http://schemas.microsoft.com/office/drawing/2014/main" id="{7F0D2F8E-E39D-46CE-9A90-C70ED89A7584}"/>
              </a:ext>
            </a:extLst>
          </p:cNvPr>
          <p:cNvSpPr txBox="1"/>
          <p:nvPr/>
        </p:nvSpPr>
        <p:spPr>
          <a:xfrm>
            <a:off x="1552575" y="2756846"/>
            <a:ext cx="3541244" cy="830997"/>
          </a:xfrm>
          <a:prstGeom prst="rect">
            <a:avLst/>
          </a:prstGeom>
          <a:noFill/>
        </p:spPr>
        <p:txBody>
          <a:bodyPr wrap="square" rtlCol="0">
            <a:spAutoFit/>
          </a:bodyPr>
          <a:lstStyle/>
          <a:p>
            <a:r>
              <a:rPr lang="en-US" sz="1600" dirty="0" err="1">
                <a:solidFill>
                  <a:schemeClr val="bg1"/>
                </a:solidFill>
              </a:rPr>
              <a:t>I</a:t>
            </a:r>
            <a:r>
              <a:rPr lang="en-US" sz="1600" baseline="-25000" dirty="0" err="1">
                <a:solidFill>
                  <a:schemeClr val="bg1"/>
                </a:solidFill>
              </a:rPr>
              <a:t>D_max</a:t>
            </a:r>
            <a:r>
              <a:rPr lang="en-US" sz="1600" dirty="0">
                <a:solidFill>
                  <a:schemeClr val="bg1"/>
                </a:solidFill>
              </a:rPr>
              <a:t> in the Saturation (Active) region limited by channel pinch-off for a given V</a:t>
            </a:r>
            <a:r>
              <a:rPr lang="en-US" sz="1600" baseline="-25000" dirty="0">
                <a:solidFill>
                  <a:schemeClr val="bg1"/>
                </a:solidFill>
              </a:rPr>
              <a:t>GS</a:t>
            </a:r>
            <a:r>
              <a:rPr lang="en-US" sz="1600" dirty="0">
                <a:solidFill>
                  <a:schemeClr val="bg1"/>
                </a:solidFill>
              </a:rPr>
              <a:t>, i.e., transistor saturation.</a:t>
            </a:r>
          </a:p>
        </p:txBody>
      </p:sp>
      <p:cxnSp>
        <p:nvCxnSpPr>
          <p:cNvPr id="28" name="Straight Arrow Connector 27">
            <a:extLst>
              <a:ext uri="{FF2B5EF4-FFF2-40B4-BE49-F238E27FC236}">
                <a16:creationId xmlns:a16="http://schemas.microsoft.com/office/drawing/2014/main" id="{9915ADB3-3BD7-4770-B7E5-F8E4751DD305}"/>
              </a:ext>
            </a:extLst>
          </p:cNvPr>
          <p:cNvCxnSpPr>
            <a:cxnSpLocks/>
          </p:cNvCxnSpPr>
          <p:nvPr/>
        </p:nvCxnSpPr>
        <p:spPr>
          <a:xfrm>
            <a:off x="4777463" y="4197489"/>
            <a:ext cx="385583"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92FA4C-36E1-4D95-94B6-5395311A0FDF}"/>
              </a:ext>
            </a:extLst>
          </p:cNvPr>
          <p:cNvCxnSpPr>
            <a:cxnSpLocks/>
          </p:cNvCxnSpPr>
          <p:nvPr/>
        </p:nvCxnSpPr>
        <p:spPr>
          <a:xfrm>
            <a:off x="4789944" y="3187663"/>
            <a:ext cx="385583" cy="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58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anim calcmode="lin" valueType="num">
                                      <p:cBhvr additive="base">
                                        <p:cTn id="31"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anim calcmode="lin" valueType="num">
                                      <p:cBhvr additive="base">
                                        <p:cTn id="3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anim calcmode="lin" valueType="num">
                                      <p:cBhvr additive="base">
                                        <p:cTn id="39"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8" end="1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9" end="19"/>
                                            </p:txEl>
                                          </p:spTgt>
                                        </p:tgtEl>
                                        <p:attrNameLst>
                                          <p:attrName>style.visibility</p:attrName>
                                        </p:attrNameLst>
                                      </p:cBhvr>
                                      <p:to>
                                        <p:strVal val="visible"/>
                                      </p:to>
                                    </p:set>
                                    <p:anim calcmode="lin" valueType="num">
                                      <p:cBhvr additive="base">
                                        <p:cTn id="43"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001" y="-32952"/>
            <a:ext cx="8991600"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Enhancement mode MOSFET </a:t>
            </a:r>
            <a:br>
              <a:rPr lang="en-US" dirty="0">
                <a:gradFill>
                  <a:gsLst>
                    <a:gs pos="0">
                      <a:schemeClr val="tx2"/>
                    </a:gs>
                    <a:gs pos="46000">
                      <a:schemeClr val="tx2"/>
                    </a:gs>
                    <a:gs pos="86000">
                      <a:schemeClr val="accent5"/>
                    </a:gs>
                  </a:gsLst>
                  <a:lin ang="5400000" scaled="1"/>
                </a:gradFill>
              </a:rPr>
            </a:br>
            <a:r>
              <a:rPr lang="en-US" dirty="0">
                <a:gradFill>
                  <a:gsLst>
                    <a:gs pos="0">
                      <a:schemeClr val="tx2"/>
                    </a:gs>
                    <a:gs pos="46000">
                      <a:schemeClr val="tx2"/>
                    </a:gs>
                    <a:gs pos="86000">
                      <a:schemeClr val="accent5"/>
                    </a:gs>
                  </a:gsLst>
                  <a:lin ang="5400000" scaled="1"/>
                </a:gradFill>
              </a:rPr>
              <a:t>Drain Current Equation </a:t>
            </a:r>
            <a:r>
              <a:rPr lang="en-US" sz="2800" dirty="0">
                <a:gradFill>
                  <a:gsLst>
                    <a:gs pos="0">
                      <a:schemeClr val="tx2"/>
                    </a:gs>
                    <a:gs pos="46000">
                      <a:schemeClr val="tx2"/>
                    </a:gs>
                    <a:gs pos="86000">
                      <a:schemeClr val="accent5"/>
                    </a:gs>
                  </a:gsLst>
                  <a:lin ang="5400000" scaled="1"/>
                </a:gradFill>
                <a:sym typeface="Wingdings" panose="05000000000000000000" pitchFamily="2" charset="2"/>
              </a:rPr>
              <a:t></a:t>
            </a:r>
            <a:r>
              <a:rPr lang="en-US" dirty="0">
                <a:gradFill>
                  <a:gsLst>
                    <a:gs pos="0">
                      <a:schemeClr val="tx2"/>
                    </a:gs>
                    <a:gs pos="46000">
                      <a:schemeClr val="tx2"/>
                    </a:gs>
                    <a:gs pos="86000">
                      <a:schemeClr val="accent5"/>
                    </a:gs>
                  </a:gsLst>
                  <a:lin ang="5400000" scaled="1"/>
                </a:gradFill>
              </a:rPr>
              <a:t> </a:t>
            </a:r>
            <a:r>
              <a:rPr lang="en-US" dirty="0" err="1">
                <a:gradFill>
                  <a:gsLst>
                    <a:gs pos="0">
                      <a:schemeClr val="tx2"/>
                    </a:gs>
                    <a:gs pos="46000">
                      <a:schemeClr val="tx2"/>
                    </a:gs>
                    <a:gs pos="86000">
                      <a:schemeClr val="accent5"/>
                    </a:gs>
                  </a:gsLst>
                  <a:lin ang="5400000" scaled="1"/>
                </a:gradFill>
              </a:rPr>
              <a:t>Ohmic</a:t>
            </a:r>
            <a:r>
              <a:rPr lang="en-US" dirty="0">
                <a:gradFill>
                  <a:gsLst>
                    <a:gs pos="0">
                      <a:schemeClr val="tx2"/>
                    </a:gs>
                    <a:gs pos="46000">
                      <a:schemeClr val="tx2"/>
                    </a:gs>
                    <a:gs pos="86000">
                      <a:schemeClr val="accent5"/>
                    </a:gs>
                  </a:gsLst>
                  <a:lin ang="5400000" scaled="1"/>
                </a:gradFill>
              </a:rPr>
              <a:t> Region</a:t>
            </a:r>
          </a:p>
        </p:txBody>
      </p:sp>
      <mc:AlternateContent xmlns:mc="http://schemas.openxmlformats.org/markup-compatibility/2006" xmlns:a14="http://schemas.microsoft.com/office/drawing/2010/main">
        <mc:Choice Requires="a14">
          <p:sp>
            <p:nvSpPr>
              <p:cNvPr id="11" name="Rectangle 10"/>
              <p:cNvSpPr/>
              <p:nvPr/>
            </p:nvSpPr>
            <p:spPr>
              <a:xfrm>
                <a:off x="385894" y="1001134"/>
                <a:ext cx="11618751" cy="57675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1200"/>
                  </a:spcAft>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 0≤</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&lt;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m:rPr>
                            <m:sty m:val="p"/>
                          </m:rPr>
                          <a:rPr lang="en-US">
                            <a:solidFill>
                              <a:prstClr val="black"/>
                            </a:solidFill>
                            <a:latin typeface="Cambria Math" panose="02040503050406030204" pitchFamily="18" charset="0"/>
                            <a:ea typeface="Cambria Math" panose="02040503050406030204" pitchFamily="18" charset="0"/>
                          </a:rPr>
                          <m:t>L</m:t>
                        </m:r>
                      </m:den>
                    </m:f>
                    <m:d>
                      <m:dPr>
                        <m:begChr m:val="["/>
                        <m:endChr m:val="]"/>
                        <m:ctrlPr>
                          <a:rPr lang="en-US" i="1">
                            <a:solidFill>
                              <a:prstClr val="black"/>
                            </a:solidFill>
                            <a:latin typeface="Cambria Math" panose="02040503050406030204" pitchFamily="18" charset="0"/>
                            <a:ea typeface="Cambria Math" panose="02040503050406030204" pitchFamily="18" charset="0"/>
                          </a:rPr>
                        </m:ctrlPr>
                      </m:d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sSubSup>
                              <m:sSubSupPr>
                                <m:ctrlPr>
                                  <a:rPr lang="en-US" i="1">
                                    <a:solidFill>
                                      <a:prstClr val="black"/>
                                    </a:solidFill>
                                    <a:latin typeface="Cambria Math" panose="02040503050406030204" pitchFamily="18" charset="0"/>
                                    <a:ea typeface="Cambria Math" panose="02040503050406030204" pitchFamily="18" charset="0"/>
                                  </a:rPr>
                                </m:ctrlPr>
                              </m:sSubSup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up>
                                <m:r>
                                  <a:rPr lang="en-US">
                                    <a:solidFill>
                                      <a:prstClr val="black"/>
                                    </a:solidFill>
                                    <a:latin typeface="Cambria Math" panose="02040503050406030204" pitchFamily="18" charset="0"/>
                                    <a:ea typeface="Cambria Math" panose="02040503050406030204" pitchFamily="18" charset="0"/>
                                  </a:rPr>
                                  <m:t>2</m:t>
                                </m:r>
                              </m:sup>
                            </m:sSubSup>
                          </m:num>
                          <m:den>
                            <m:r>
                              <a:rPr lang="en-US">
                                <a:solidFill>
                                  <a:prstClr val="black"/>
                                </a:solidFill>
                                <a:latin typeface="Cambria Math" panose="02040503050406030204" pitchFamily="18" charset="0"/>
                                <a:ea typeface="Cambria Math" panose="02040503050406030204" pitchFamily="18" charset="0"/>
                              </a:rPr>
                              <m:t>2</m:t>
                            </m:r>
                          </m:den>
                        </m:f>
                      </m:e>
                    </m:d>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a:solidFill>
                              <a:prstClr val="black"/>
                            </a:solidFill>
                            <a:latin typeface="Cambria Math" panose="02040503050406030204" pitchFamily="18" charset="0"/>
                            <a:ea typeface="Cambria Math" panose="02040503050406030204" pitchFamily="18" charset="0"/>
                          </a:rPr>
                          <m:t>Ohmic</m:t>
                        </m:r>
                      </m:e>
                    </m:d>
                    <m:r>
                      <a:rPr lang="en-US">
                        <a:solidFill>
                          <a:prstClr val="black"/>
                        </a:solidFill>
                        <a:latin typeface="Cambria Math" panose="02040503050406030204" pitchFamily="18" charset="0"/>
                        <a:ea typeface="Cambria Math" panose="02040503050406030204" pitchFamily="18" charset="0"/>
                      </a:rPr>
                      <m:t>.</m:t>
                    </m:r>
                  </m:oMath>
                </a14:m>
                <a:endParaRPr lang="en-US" dirty="0">
                  <a:solidFill>
                    <a:prstClr val="black"/>
                  </a:solidFill>
                  <a:latin typeface="Calibri" panose="020F0502020204030204"/>
                </a:endParaRPr>
              </a:p>
              <a:p>
                <a:pPr marL="285750" indent="-285750">
                  <a:spcAft>
                    <a:spcPts val="120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µ</a:t>
                </a:r>
                <a:r>
                  <a:rPr lang="en-US" baseline="-25000" dirty="0">
                    <a:solidFill>
                      <a:prstClr val="black"/>
                    </a:solidFill>
                    <a:latin typeface="Cambria Math" panose="02040503050406030204" pitchFamily="18" charset="0"/>
                    <a:ea typeface="Cambria Math" panose="02040503050406030204" pitchFamily="18" charset="0"/>
                  </a:rPr>
                  <a:t>n</a:t>
                </a:r>
                <a:r>
                  <a:rPr lang="en-US" dirty="0">
                    <a:solidFill>
                      <a:prstClr val="black"/>
                    </a:solidFill>
                    <a:latin typeface="Cambria Math" panose="02040503050406030204" pitchFamily="18" charset="0"/>
                    <a:ea typeface="Cambria Math" panose="02040503050406030204" pitchFamily="18" charset="0"/>
                  </a:rPr>
                  <a:t> is charge carrier mobility. C</a:t>
                </a:r>
                <a:r>
                  <a:rPr lang="en-US" baseline="-25000" dirty="0">
                    <a:solidFill>
                      <a:prstClr val="black"/>
                    </a:solidFill>
                    <a:latin typeface="Cambria Math" panose="02040503050406030204" pitchFamily="18" charset="0"/>
                    <a:ea typeface="Cambria Math" panose="02040503050406030204" pitchFamily="18" charset="0"/>
                  </a:rPr>
                  <a:t>OX</a:t>
                </a:r>
                <a:r>
                  <a:rPr lang="en-US" dirty="0">
                    <a:solidFill>
                      <a:prstClr val="black"/>
                    </a:solidFill>
                    <a:latin typeface="Cambria Math" panose="02040503050406030204" pitchFamily="18" charset="0"/>
                    <a:ea typeface="Cambria Math" panose="02040503050406030204" pitchFamily="18" charset="0"/>
                  </a:rPr>
                  <a:t> is gate capacitance per unit area.</a:t>
                </a:r>
              </a:p>
              <a:p>
                <a:pPr marL="285750" indent="-285750">
                  <a:buFont typeface="Arial" panose="020B0604020202020204" pitchFamily="34" charset="0"/>
                  <a:buChar char="•"/>
                </a:pP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rPr>
                        </m:ctrlPr>
                      </m:fPr>
                      <m:num>
                        <m:sSubSup>
                          <m:sSubSupPr>
                            <m:ctrlPr>
                              <a:rPr lang="en-US" i="1">
                                <a:solidFill>
                                  <a:prstClr val="black"/>
                                </a:solidFill>
                                <a:latin typeface="Cambria Math" panose="02040503050406030204" pitchFamily="18" charset="0"/>
                                <a:ea typeface="Cambria Math" panose="02040503050406030204" pitchFamily="18" charset="0"/>
                              </a:rPr>
                            </m:ctrlPr>
                          </m:sSubSup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up>
                            <m:r>
                              <a:rPr lang="en-US">
                                <a:solidFill>
                                  <a:prstClr val="black"/>
                                </a:solidFill>
                                <a:latin typeface="Cambria Math" panose="02040503050406030204" pitchFamily="18" charset="0"/>
                                <a:ea typeface="Cambria Math" panose="02040503050406030204" pitchFamily="18" charset="0"/>
                              </a:rPr>
                              <m:t>2</m:t>
                            </m:r>
                          </m:sup>
                        </m:sSubSup>
                      </m:num>
                      <m:den>
                        <m:r>
                          <a:rPr lang="en-US">
                            <a:solidFill>
                              <a:prstClr val="black"/>
                            </a:solidFill>
                            <a:latin typeface="Cambria Math" panose="02040503050406030204" pitchFamily="18" charset="0"/>
                            <a:ea typeface="Cambria Math" panose="02040503050406030204" pitchFamily="18" charset="0"/>
                          </a:rPr>
                          <m:t>2</m:t>
                        </m:r>
                      </m:den>
                    </m:f>
                    <m:r>
                      <a:rPr lang="en-US" i="1">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term</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results</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in</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parabola</m:t>
                    </m:r>
                    <m:r>
                      <a:rPr lang="en-US" i="1">
                        <a:solidFill>
                          <a:prstClr val="black"/>
                        </a:solidFill>
                        <a:latin typeface="Cambria Math" panose="02040503050406030204" pitchFamily="18" charset="0"/>
                        <a:ea typeface="Cambria Math" panose="02040503050406030204" pitchFamily="18" charset="0"/>
                      </a:rPr>
                      <m:t>.</m:t>
                    </m:r>
                  </m:oMath>
                </a14:m>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equation for the Ohmic region is valid for </a:t>
                </a: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oMath>
                </a14:m>
                <a:r>
                  <a:rPr lang="en-US" altLang="en-US" dirty="0">
                    <a:solidFill>
                      <a:prstClr val="black"/>
                    </a:solidFill>
                    <a:latin typeface="Cambria Math" panose="02040503050406030204" pitchFamily="18" charset="0"/>
                    <a:ea typeface="Cambria Math" panose="02040503050406030204" pitchFamily="18" charset="0"/>
                  </a:rPr>
                  <a:t> and </a:t>
                </a:r>
                <a14:m>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0≤</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&lt;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oMath>
                </a14:m>
                <a:r>
                  <a:rPr lang="en-US" altLang="en-US" dirty="0">
                    <a:solidFill>
                      <a:prstClr val="black"/>
                    </a:solidFill>
                    <a:latin typeface="Cambria Math" panose="02040503050406030204" pitchFamily="18" charset="0"/>
                    <a:ea typeface="Cambria Math" panose="02040503050406030204" pitchFamily="18" charset="0"/>
                  </a:rPr>
                  <a:t>.</a:t>
                </a:r>
              </a:p>
            </p:txBody>
          </p:sp>
        </mc:Choice>
        <mc:Fallback xmlns="">
          <p:sp>
            <p:nvSpPr>
              <p:cNvPr id="11" name="Rectangle 10"/>
              <p:cNvSpPr>
                <a:spLocks noRot="1" noChangeAspect="1" noMove="1" noResize="1" noEditPoints="1" noAdjustHandles="1" noChangeArrowheads="1" noChangeShapeType="1" noTextEdit="1"/>
              </p:cNvSpPr>
              <p:nvPr/>
            </p:nvSpPr>
            <p:spPr>
              <a:xfrm>
                <a:off x="385894" y="1001134"/>
                <a:ext cx="11618751" cy="5767541"/>
              </a:xfrm>
              <a:prstGeom prst="rect">
                <a:avLst/>
              </a:prstGeom>
              <a:blipFill>
                <a:blip r:embed="rId3"/>
                <a:stretch>
                  <a:fillRect l="-104" b="-105"/>
                </a:stretch>
              </a:blipFill>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5854" y="2281054"/>
            <a:ext cx="4329795" cy="3776680"/>
          </a:xfrm>
          <a:prstGeom prst="rect">
            <a:avLst/>
          </a:prstGeom>
        </p:spPr>
      </p:pic>
      <p:pic>
        <p:nvPicPr>
          <p:cNvPr id="8" name="Picture 7">
            <a:extLst>
              <a:ext uri="{FF2B5EF4-FFF2-40B4-BE49-F238E27FC236}">
                <a16:creationId xmlns:a16="http://schemas.microsoft.com/office/drawing/2014/main" id="{C10E00EB-CA70-41E2-8075-C513A144BD83}"/>
              </a:ext>
            </a:extLst>
          </p:cNvPr>
          <p:cNvPicPr>
            <a:picLocks noChangeAspect="1"/>
          </p:cNvPicPr>
          <p:nvPr/>
        </p:nvPicPr>
        <p:blipFill rotWithShape="1">
          <a:blip r:embed="rId5">
            <a:extLst>
              <a:ext uri="{28A0092B-C50C-407E-A947-70E740481C1C}">
                <a14:useLocalDpi xmlns:a14="http://schemas.microsoft.com/office/drawing/2010/main" val="0"/>
              </a:ext>
            </a:extLst>
          </a:blip>
          <a:srcRect t="11160"/>
          <a:stretch/>
        </p:blipFill>
        <p:spPr>
          <a:xfrm>
            <a:off x="1741421" y="2711115"/>
            <a:ext cx="4180076" cy="3280611"/>
          </a:xfrm>
          <a:prstGeom prst="rect">
            <a:avLst/>
          </a:prstGeom>
        </p:spPr>
      </p:pic>
    </p:spTree>
    <p:extLst>
      <p:ext uri="{BB962C8B-B14F-4D97-AF65-F5344CB8AC3E}">
        <p14:creationId xmlns:p14="http://schemas.microsoft.com/office/powerpoint/2010/main" val="24156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7" end="17"/>
                                            </p:txEl>
                                          </p:spTgt>
                                        </p:tgtEl>
                                        <p:attrNameLst>
                                          <p:attrName>style.visibility</p:attrName>
                                        </p:attrNameLst>
                                      </p:cBhvr>
                                      <p:to>
                                        <p:strVal val="visible"/>
                                      </p:to>
                                    </p:set>
                                    <p:anim calcmode="lin" valueType="num">
                                      <p:cBhvr additive="base">
                                        <p:cTn id="13"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001" y="-40767"/>
            <a:ext cx="8991600" cy="609600"/>
          </a:xfrm>
        </p:spPr>
        <p:txBody>
          <a:bodyPr>
            <a:noAutofit/>
          </a:bodyPr>
          <a:lstStyle/>
          <a:p>
            <a:pPr algn="ctr"/>
            <a:r>
              <a:rPr lang="en-US" sz="3200" dirty="0">
                <a:gradFill>
                  <a:gsLst>
                    <a:gs pos="0">
                      <a:schemeClr val="tx2"/>
                    </a:gs>
                    <a:gs pos="46000">
                      <a:schemeClr val="tx2"/>
                    </a:gs>
                    <a:gs pos="86000">
                      <a:schemeClr val="accent5"/>
                    </a:gs>
                  </a:gsLst>
                  <a:lin ang="5400000" scaled="1"/>
                </a:gradFill>
              </a:rPr>
              <a:t>n-channel Enhancement mode MOSFET </a:t>
            </a:r>
            <a:br>
              <a:rPr lang="en-US" sz="3200" dirty="0">
                <a:gradFill>
                  <a:gsLst>
                    <a:gs pos="0">
                      <a:schemeClr val="tx2"/>
                    </a:gs>
                    <a:gs pos="46000">
                      <a:schemeClr val="tx2"/>
                    </a:gs>
                    <a:gs pos="86000">
                      <a:schemeClr val="accent5"/>
                    </a:gs>
                  </a:gsLst>
                  <a:lin ang="5400000" scaled="1"/>
                </a:gradFill>
              </a:rPr>
            </a:br>
            <a:r>
              <a:rPr lang="en-US" sz="3200" dirty="0">
                <a:gradFill>
                  <a:gsLst>
                    <a:gs pos="0">
                      <a:schemeClr val="tx2"/>
                    </a:gs>
                    <a:gs pos="46000">
                      <a:schemeClr val="tx2"/>
                    </a:gs>
                    <a:gs pos="86000">
                      <a:schemeClr val="accent5"/>
                    </a:gs>
                  </a:gsLst>
                  <a:lin ang="5400000" scaled="1"/>
                </a:gradFill>
              </a:rPr>
              <a:t>Drain Current Equation </a:t>
            </a:r>
            <a:r>
              <a:rPr lang="en-US" sz="2400" dirty="0">
                <a:gradFill>
                  <a:gsLst>
                    <a:gs pos="0">
                      <a:schemeClr val="tx2"/>
                    </a:gs>
                    <a:gs pos="46000">
                      <a:schemeClr val="tx2"/>
                    </a:gs>
                    <a:gs pos="86000">
                      <a:schemeClr val="accent5"/>
                    </a:gs>
                  </a:gsLst>
                  <a:lin ang="5400000" scaled="1"/>
                </a:gradFill>
                <a:sym typeface="Wingdings" panose="05000000000000000000" pitchFamily="2" charset="2"/>
              </a:rPr>
              <a:t></a:t>
            </a:r>
            <a:r>
              <a:rPr lang="en-US" sz="2400" dirty="0">
                <a:gradFill>
                  <a:gsLst>
                    <a:gs pos="0">
                      <a:schemeClr val="tx2"/>
                    </a:gs>
                    <a:gs pos="46000">
                      <a:schemeClr val="tx2"/>
                    </a:gs>
                    <a:gs pos="86000">
                      <a:schemeClr val="accent5"/>
                    </a:gs>
                  </a:gsLst>
                  <a:lin ang="5400000" scaled="1"/>
                </a:gradFill>
              </a:rPr>
              <a:t> </a:t>
            </a:r>
            <a:r>
              <a:rPr lang="en-US" sz="3200" dirty="0">
                <a:gradFill>
                  <a:gsLst>
                    <a:gs pos="0">
                      <a:schemeClr val="tx2"/>
                    </a:gs>
                    <a:gs pos="46000">
                      <a:schemeClr val="tx2"/>
                    </a:gs>
                    <a:gs pos="86000">
                      <a:schemeClr val="accent5"/>
                    </a:gs>
                  </a:gsLst>
                  <a:lin ang="5400000" scaled="1"/>
                </a:gradFill>
              </a:rPr>
              <a:t>Transistor Saturation Region</a:t>
            </a:r>
          </a:p>
        </p:txBody>
      </p:sp>
      <mc:AlternateContent xmlns:mc="http://schemas.openxmlformats.org/markup-compatibility/2006" xmlns:a14="http://schemas.microsoft.com/office/drawing/2010/main">
        <mc:Choice Requires="a14">
          <p:sp>
            <p:nvSpPr>
              <p:cNvPr id="11" name="Rectangle 10"/>
              <p:cNvSpPr/>
              <p:nvPr/>
            </p:nvSpPr>
            <p:spPr>
              <a:xfrm>
                <a:off x="246490" y="978919"/>
                <a:ext cx="11600953" cy="55065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Channel pinch-off or current saturation results in differing drain current behavior for </a:t>
                </a: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DS</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GS</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T</m:t>
                          </m:r>
                        </m:sub>
                      </m:sSub>
                      <m:r>
                        <a:rPr lang="en-US">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Transistor</m:t>
                      </m:r>
                      <m: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Saturation</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or</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Active</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Region</m:t>
                      </m:r>
                      <m:r>
                        <a:rPr lang="en-US">
                          <a:latin typeface="Cambria Math" panose="02040503050406030204" pitchFamily="18" charset="0"/>
                          <a:ea typeface="Cambria Math" panose="02040503050406030204" pitchFamily="18" charset="0"/>
                        </a:rPr>
                        <m:t>)</m:t>
                      </m:r>
                    </m:oMath>
                  </m:oMathPara>
                </a14:m>
                <a:endParaRPr lang="en-US" dirty="0"/>
              </a:p>
              <a:p>
                <a:endParaRPr lang="en-US" dirty="0"/>
              </a:p>
              <a:p>
                <a:pPr marL="285750" indent="-285750">
                  <a:spcAft>
                    <a:spcPts val="1800"/>
                  </a:spcAft>
                  <a:buFont typeface="Arial" panose="020B0604020202020204" pitchFamily="34" charset="0"/>
                  <a:buChar char="•"/>
                </a:pPr>
                <a:r>
                  <a:rPr lang="en-US" dirty="0">
                    <a:latin typeface="Cambria Math" panose="02040503050406030204" pitchFamily="18" charset="0"/>
                    <a:ea typeface="Cambria Math" panose="02040503050406030204" pitchFamily="18" charset="0"/>
                  </a:rPr>
                  <a:t>Because of channel pinch-off, drain current becomes largely independent of drain-to-source voltage in saturation.</a:t>
                </a:r>
              </a:p>
              <a:p>
                <a:pPr marL="285750" indent="-285750">
                  <a:spcAft>
                    <a:spcPts val="600"/>
                  </a:spcAft>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b="0" i="0" smtClean="0">
                            <a:solidFill>
                              <a:prstClr val="black"/>
                            </a:solidFill>
                            <a:latin typeface="Cambria Math" panose="02040503050406030204" pitchFamily="18" charset="0"/>
                            <a:ea typeface="Cambria Math" panose="02040503050406030204" pitchFamily="18" charset="0"/>
                          </a:rPr>
                          <m:t>Transistor</m:t>
                        </m:r>
                        <m:r>
                          <a:rPr lang="en-US" b="0" i="0" smtClean="0">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Saturation</m:t>
                        </m:r>
                        <m:r>
                          <a:rPr lang="en-US" b="0" i="1" smtClean="0">
                            <a:solidFill>
                              <a:prstClr val="black"/>
                            </a:solidFill>
                            <a:latin typeface="Cambria Math" panose="02040503050406030204" pitchFamily="18" charset="0"/>
                            <a:ea typeface="Cambria Math" panose="020405030504060302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rPr>
                          <m:t>or</m:t>
                        </m:r>
                        <m:r>
                          <a:rPr lang="en-US" b="0" i="0" smtClean="0">
                            <a:solidFill>
                              <a:prstClr val="black"/>
                            </a:solidFill>
                            <a:latin typeface="Cambria Math" panose="02040503050406030204" pitchFamily="18" charset="0"/>
                            <a:ea typeface="Cambria Math" panose="020405030504060302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rPr>
                          <m:t>Active</m:t>
                        </m:r>
                        <m:r>
                          <a:rPr lang="en-US" b="0" i="0" smtClean="0">
                            <a:solidFill>
                              <a:prstClr val="black"/>
                            </a:solidFill>
                            <a:latin typeface="Cambria Math" panose="02040503050406030204" pitchFamily="18" charset="0"/>
                            <a:ea typeface="Cambria Math" panose="020405030504060302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rPr>
                          <m:t>Region</m:t>
                        </m:r>
                      </m:e>
                    </m:d>
                    <m:r>
                      <a:rPr lang="en-US">
                        <a:solidFill>
                          <a:prstClr val="black"/>
                        </a:solidFill>
                        <a:latin typeface="Cambria Math" panose="02040503050406030204" pitchFamily="18" charset="0"/>
                        <a:ea typeface="Cambria Math" panose="02040503050406030204" pitchFamily="18" charset="0"/>
                      </a:rPr>
                      <m:t>.</m:t>
                    </m:r>
                  </m:oMath>
                </a14:m>
                <a:endParaRPr lang="en-US" dirty="0">
                  <a:solidFill>
                    <a:prstClr val="black"/>
                  </a:solidFill>
                  <a:latin typeface="Calibri" panose="020F0502020204030204"/>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D</a:t>
                </a:r>
                <a:r>
                  <a:rPr lang="en-US" altLang="en-US" dirty="0">
                    <a:solidFill>
                      <a:prstClr val="black"/>
                    </a:solidFill>
                    <a:latin typeface="Cambria Math" panose="02040503050406030204" pitchFamily="18" charset="0"/>
                    <a:ea typeface="Cambria Math" panose="02040503050406030204" pitchFamily="18" charset="0"/>
                  </a:rPr>
                  <a:t> versus V</a:t>
                </a:r>
                <a:r>
                  <a:rPr lang="en-US" altLang="en-US" baseline="-25000" dirty="0">
                    <a:solidFill>
                      <a:prstClr val="black"/>
                    </a:solidFill>
                    <a:latin typeface="Cambria Math" panose="02040503050406030204" pitchFamily="18" charset="0"/>
                    <a:ea typeface="Cambria Math" panose="02040503050406030204" pitchFamily="18" charset="0"/>
                  </a:rPr>
                  <a:t>DS</a:t>
                </a:r>
                <a:r>
                  <a:rPr lang="en-US" altLang="en-US" dirty="0">
                    <a:solidFill>
                      <a:prstClr val="black"/>
                    </a:solidFill>
                    <a:latin typeface="Cambria Math" panose="02040503050406030204" pitchFamily="18" charset="0"/>
                    <a:ea typeface="Cambria Math" panose="02040503050406030204" pitchFamily="18" charset="0"/>
                  </a:rPr>
                  <a:t> characteristics of an ideal MOSFET behave as a </a:t>
                </a:r>
              </a:p>
              <a:p>
                <a:r>
                  <a:rPr lang="en-US" altLang="en-US" dirty="0">
                    <a:solidFill>
                      <a:prstClr val="black"/>
                    </a:solidFill>
                    <a:latin typeface="Cambria Math" panose="02040503050406030204" pitchFamily="18" charset="0"/>
                    <a:ea typeface="Cambria Math" panose="02040503050406030204" pitchFamily="18" charset="0"/>
                  </a:rPr>
                  <a:t>gate-to-source voltage controlled current source in the Transistor Saturation region.</a:t>
                </a:r>
              </a:p>
            </p:txBody>
          </p:sp>
        </mc:Choice>
        <mc:Fallback xmlns="">
          <p:sp>
            <p:nvSpPr>
              <p:cNvPr id="11" name="Rectangle 10"/>
              <p:cNvSpPr>
                <a:spLocks noRot="1" noChangeAspect="1" noMove="1" noResize="1" noEditPoints="1" noAdjustHandles="1" noChangeArrowheads="1" noChangeShapeType="1" noTextEdit="1"/>
              </p:cNvSpPr>
              <p:nvPr/>
            </p:nvSpPr>
            <p:spPr>
              <a:xfrm>
                <a:off x="246490" y="978919"/>
                <a:ext cx="11600953" cy="5506572"/>
              </a:xfrm>
              <a:prstGeom prst="rect">
                <a:avLst/>
              </a:prstGeom>
              <a:blipFill>
                <a:blip r:embed="rId3"/>
                <a:stretch>
                  <a:fillRect l="-209" t="-329" b="-2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B09016-1D6C-4DE1-8037-0BE2B8BCD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541" y="2976143"/>
            <a:ext cx="3911654" cy="2688916"/>
          </a:xfrm>
          <a:prstGeom prst="rect">
            <a:avLst/>
          </a:prstGeom>
        </p:spPr>
      </p:pic>
      <p:pic>
        <p:nvPicPr>
          <p:cNvPr id="6" name="Picture 5">
            <a:extLst>
              <a:ext uri="{FF2B5EF4-FFF2-40B4-BE49-F238E27FC236}">
                <a16:creationId xmlns:a16="http://schemas.microsoft.com/office/drawing/2014/main" id="{E426CEC4-CDBF-4527-BC6F-7D2CEA78EB71}"/>
              </a:ext>
            </a:extLst>
          </p:cNvPr>
          <p:cNvPicPr>
            <a:picLocks noChangeAspect="1"/>
          </p:cNvPicPr>
          <p:nvPr/>
        </p:nvPicPr>
        <p:blipFill>
          <a:blip r:embed="rId5"/>
          <a:stretch>
            <a:fillRect/>
          </a:stretch>
        </p:blipFill>
        <p:spPr>
          <a:xfrm>
            <a:off x="7227807" y="2787378"/>
            <a:ext cx="3628035" cy="3195026"/>
          </a:xfrm>
          <a:prstGeom prst="rect">
            <a:avLst/>
          </a:prstGeom>
        </p:spPr>
      </p:pic>
    </p:spTree>
    <p:extLst>
      <p:ext uri="{BB962C8B-B14F-4D97-AF65-F5344CB8AC3E}">
        <p14:creationId xmlns:p14="http://schemas.microsoft.com/office/powerpoint/2010/main" val="122592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6" end="16"/>
                                            </p:txEl>
                                          </p:spTgt>
                                        </p:tgtEl>
                                        <p:attrNameLst>
                                          <p:attrName>style.visibility</p:attrName>
                                        </p:attrNameLst>
                                      </p:cBhvr>
                                      <p:to>
                                        <p:strVal val="visible"/>
                                      </p:to>
                                    </p:set>
                                    <p:anim calcmode="lin" valueType="num">
                                      <p:cBhvr additive="base">
                                        <p:cTn id="7"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6" end="1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7" end="17"/>
                                            </p:txEl>
                                          </p:spTgt>
                                        </p:tgtEl>
                                        <p:attrNameLst>
                                          <p:attrName>style.visibility</p:attrName>
                                        </p:attrNameLst>
                                      </p:cBhvr>
                                      <p:to>
                                        <p:strVal val="visible"/>
                                      </p:to>
                                    </p:set>
                                    <p:anim calcmode="lin" valueType="num">
                                      <p:cBhvr additive="base">
                                        <p:cTn id="11"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3" name="Group 32">
            <a:extLst>
              <a:ext uri="{FF2B5EF4-FFF2-40B4-BE49-F238E27FC236}">
                <a16:creationId xmlns:a16="http://schemas.microsoft.com/office/drawing/2014/main" id="{80C90D17-3356-4154-A490-2820181B2669}"/>
              </a:ext>
            </a:extLst>
          </p:cNvPr>
          <p:cNvGrpSpPr/>
          <p:nvPr/>
        </p:nvGrpSpPr>
        <p:grpSpPr>
          <a:xfrm>
            <a:off x="2443457" y="1150621"/>
            <a:ext cx="6521235" cy="4481058"/>
            <a:chOff x="2443457" y="1150621"/>
            <a:chExt cx="6521235" cy="4481058"/>
          </a:xfrm>
        </p:grpSpPr>
        <p:cxnSp>
          <p:nvCxnSpPr>
            <p:cNvPr id="34" name="Straight Arrow Connector 33">
              <a:extLst>
                <a:ext uri="{FF2B5EF4-FFF2-40B4-BE49-F238E27FC236}">
                  <a16:creationId xmlns:a16="http://schemas.microsoft.com/office/drawing/2014/main" id="{717FCD4D-287F-482F-80EE-F8CCAF2EB8CC}"/>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5" name="Title 6">
              <a:extLst>
                <a:ext uri="{FF2B5EF4-FFF2-40B4-BE49-F238E27FC236}">
                  <a16:creationId xmlns:a16="http://schemas.microsoft.com/office/drawing/2014/main" id="{8BDA6873-8500-4F71-B261-E50AC6AF5400}"/>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6" name="Title 6">
              <a:extLst>
                <a:ext uri="{FF2B5EF4-FFF2-40B4-BE49-F238E27FC236}">
                  <a16:creationId xmlns:a16="http://schemas.microsoft.com/office/drawing/2014/main" id="{193279CA-C801-4180-AB82-D728F790A77C}"/>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37" name="Title 6">
              <a:extLst>
                <a:ext uri="{FF2B5EF4-FFF2-40B4-BE49-F238E27FC236}">
                  <a16:creationId xmlns:a16="http://schemas.microsoft.com/office/drawing/2014/main" id="{84B2010A-8CE1-4EAF-B972-4DA28049D981}"/>
                </a:ext>
              </a:extLst>
            </p:cNvPr>
            <p:cNvSpPr txBox="1">
              <a:spLocks/>
            </p:cNvSpPr>
            <p:nvPr/>
          </p:nvSpPr>
          <p:spPr>
            <a:xfrm>
              <a:off x="5273111"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38" name="Title 6">
              <a:extLst>
                <a:ext uri="{FF2B5EF4-FFF2-40B4-BE49-F238E27FC236}">
                  <a16:creationId xmlns:a16="http://schemas.microsoft.com/office/drawing/2014/main" id="{01B7B85C-2D06-4E16-B065-E19F64DF6823}"/>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39" name="Title 6">
              <a:extLst>
                <a:ext uri="{FF2B5EF4-FFF2-40B4-BE49-F238E27FC236}">
                  <a16:creationId xmlns:a16="http://schemas.microsoft.com/office/drawing/2014/main" id="{3CFE4815-0B6E-43EA-8FE2-E268FF01A9D2}"/>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0" name="Title 6">
              <a:extLst>
                <a:ext uri="{FF2B5EF4-FFF2-40B4-BE49-F238E27FC236}">
                  <a16:creationId xmlns:a16="http://schemas.microsoft.com/office/drawing/2014/main" id="{A9D8D8C5-F153-446B-B005-BC4088E0DB95}"/>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1" name="Title 6">
              <a:extLst>
                <a:ext uri="{FF2B5EF4-FFF2-40B4-BE49-F238E27FC236}">
                  <a16:creationId xmlns:a16="http://schemas.microsoft.com/office/drawing/2014/main" id="{78B0E27C-CC0D-439B-826C-46F16F19A757}"/>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itle 6">
              <a:extLst>
                <a:ext uri="{FF2B5EF4-FFF2-40B4-BE49-F238E27FC236}">
                  <a16:creationId xmlns:a16="http://schemas.microsoft.com/office/drawing/2014/main" id="{DB0ABB06-8B4A-4B84-8848-A3CE913346B5}"/>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3" name="Title 6">
              <a:extLst>
                <a:ext uri="{FF2B5EF4-FFF2-40B4-BE49-F238E27FC236}">
                  <a16:creationId xmlns:a16="http://schemas.microsoft.com/office/drawing/2014/main" id="{8A74B8BD-B187-40AC-8A04-FFEC078DF9CD}"/>
                </a:ext>
              </a:extLst>
            </p:cNvPr>
            <p:cNvSpPr txBox="1">
              <a:spLocks/>
            </p:cNvSpPr>
            <p:nvPr/>
          </p:nvSpPr>
          <p:spPr>
            <a:xfrm>
              <a:off x="5326713" y="3527189"/>
              <a:ext cx="1031790"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4" name="Title 6">
              <a:extLst>
                <a:ext uri="{FF2B5EF4-FFF2-40B4-BE49-F238E27FC236}">
                  <a16:creationId xmlns:a16="http://schemas.microsoft.com/office/drawing/2014/main" id="{D409C082-EB5A-4D8B-A184-40F99E91C960}"/>
                </a:ext>
              </a:extLst>
            </p:cNvPr>
            <p:cNvSpPr txBox="1">
              <a:spLocks/>
            </p:cNvSpPr>
            <p:nvPr/>
          </p:nvSpPr>
          <p:spPr>
            <a:xfrm>
              <a:off x="6632846" y="3521406"/>
              <a:ext cx="1093117"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6" name="Title 6">
              <a:extLst>
                <a:ext uri="{FF2B5EF4-FFF2-40B4-BE49-F238E27FC236}">
                  <a16:creationId xmlns:a16="http://schemas.microsoft.com/office/drawing/2014/main" id="{7F81D534-7D23-461D-BAD2-54D9E9478617}"/>
                </a:ext>
              </a:extLst>
            </p:cNvPr>
            <p:cNvSpPr txBox="1">
              <a:spLocks/>
            </p:cNvSpPr>
            <p:nvPr/>
          </p:nvSpPr>
          <p:spPr>
            <a:xfrm>
              <a:off x="5921840" y="4393706"/>
              <a:ext cx="1246783"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47" name="Straight Arrow Connector 46">
              <a:extLst>
                <a:ext uri="{FF2B5EF4-FFF2-40B4-BE49-F238E27FC236}">
                  <a16:creationId xmlns:a16="http://schemas.microsoft.com/office/drawing/2014/main" id="{19165422-9D0A-4105-806E-36AD88303BF3}"/>
                </a:ext>
              </a:extLst>
            </p:cNvPr>
            <p:cNvCxnSpPr>
              <a:endCxn id="37"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8" name="Straight Arrow Connector 47">
              <a:extLst>
                <a:ext uri="{FF2B5EF4-FFF2-40B4-BE49-F238E27FC236}">
                  <a16:creationId xmlns:a16="http://schemas.microsoft.com/office/drawing/2014/main" id="{014C7534-DD8A-4603-BDCF-E7E19C11FE65}"/>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9" name="Straight Arrow Connector 48">
              <a:extLst>
                <a:ext uri="{FF2B5EF4-FFF2-40B4-BE49-F238E27FC236}">
                  <a16:creationId xmlns:a16="http://schemas.microsoft.com/office/drawing/2014/main" id="{DA35ACCC-2605-49B8-B5B5-AE4FB14A8E5A}"/>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0" name="Straight Arrow Connector 49">
              <a:extLst>
                <a:ext uri="{FF2B5EF4-FFF2-40B4-BE49-F238E27FC236}">
                  <a16:creationId xmlns:a16="http://schemas.microsoft.com/office/drawing/2014/main" id="{C4316499-6BF1-4B16-9B76-DDD6899A920C}"/>
                </a:ext>
              </a:extLst>
            </p:cNvPr>
            <p:cNvCxnSpPr>
              <a:endCxn id="42"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9BFCACFF-27FF-4180-AB34-88B9A64957E6}"/>
                </a:ext>
              </a:extLst>
            </p:cNvPr>
            <p:cNvCxnSpPr>
              <a:endCxn id="38"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56075D41-83CB-47D5-BD57-5FE4775CCFA3}"/>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C45C072E-62F3-4945-9769-43DD2377B0A7}"/>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9E8476E3-948F-4210-9041-763BC12DDCF9}"/>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1BA5BDEF-678B-40BA-9C2E-32DB82120044}"/>
                </a:ext>
              </a:extLst>
            </p:cNvPr>
            <p:cNvCxnSpPr>
              <a:endCxn id="40"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AE44957F-2D65-40FB-BD18-CF232EA7E666}"/>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03AE3F3A-FB09-4929-BB85-F7D418389DF0}"/>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37E82A41-1026-4ACE-B420-DFDC89578CD0}"/>
                </a:ext>
              </a:extLst>
            </p:cNvPr>
            <p:cNvCxnSpPr>
              <a:stCxn id="43" idx="3"/>
              <a:endCxn id="44"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59" name="Title 6">
              <a:extLst>
                <a:ext uri="{FF2B5EF4-FFF2-40B4-BE49-F238E27FC236}">
                  <a16:creationId xmlns:a16="http://schemas.microsoft.com/office/drawing/2014/main" id="{25CD5AE1-19E8-43AD-9D6D-98FEC85290D5}"/>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60" name="Straight Arrow Connector 59">
              <a:extLst>
                <a:ext uri="{FF2B5EF4-FFF2-40B4-BE49-F238E27FC236}">
                  <a16:creationId xmlns:a16="http://schemas.microsoft.com/office/drawing/2014/main" id="{3B8C9A36-A21E-4D4B-AE71-E6CA677D211B}"/>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5F68ED5B-747D-44B8-B5CE-9A31B67AA54D}"/>
                </a:ext>
              </a:extLst>
            </p:cNvPr>
            <p:cNvSpPr txBox="1">
              <a:spLocks/>
            </p:cNvSpPr>
            <p:nvPr/>
          </p:nvSpPr>
          <p:spPr>
            <a:xfrm>
              <a:off x="5246563" y="2081618"/>
              <a:ext cx="1058031" cy="282528"/>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04BE830F-4F97-40D1-A6D5-088479BE4B03}"/>
                </a:ext>
              </a:extLst>
            </p:cNvPr>
            <p:cNvCxnSpPr>
              <a:cxnSpLocks/>
              <a:stCxn id="35"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39444111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0"/>
            <a:ext cx="5873579"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Charge Carrier Mobility - µ</a:t>
            </a:r>
          </a:p>
        </p:txBody>
      </p:sp>
      <mc:AlternateContent xmlns:mc="http://schemas.openxmlformats.org/markup-compatibility/2006">
        <mc:Choice xmlns:a14="http://schemas.microsoft.com/office/drawing/2010/main" Requires="a14">
          <p:sp>
            <p:nvSpPr>
              <p:cNvPr id="11" name="Rectangle 10"/>
              <p:cNvSpPr/>
              <p:nvPr/>
            </p:nvSpPr>
            <p:spPr>
              <a:xfrm>
                <a:off x="341906" y="671090"/>
                <a:ext cx="11585051" cy="5664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en-US" altLang="en-US" dirty="0">
                    <a:solidFill>
                      <a:prstClr val="black"/>
                    </a:solidFill>
                    <a:latin typeface="Cambria" panose="02040503050406030204"/>
                    <a:ea typeface="Calibri" panose="020F0502020204030204" pitchFamily="34" charset="0"/>
                    <a:cs typeface="Arial" panose="020B0604020202020204" pitchFamily="34" charset="0"/>
                  </a:rPr>
                  <a:t>MOSFET drain current is proportional to </a:t>
                </a:r>
                <a14:m>
                  <m:oMath xmlns:m="http://schemas.openxmlformats.org/officeDocument/2006/math">
                    <m:r>
                      <m:rPr>
                        <m:sty m:val="p"/>
                      </m:rPr>
                      <a:rPr lang="el-GR" i="1">
                        <a:solidFill>
                          <a:prstClr val="black"/>
                        </a:solidFill>
                        <a:latin typeface="Cambria Math" panose="02040503050406030204" pitchFamily="18" charset="0"/>
                        <a:ea typeface="Cambria Math" panose="02040503050406030204" pitchFamily="18" charset="0"/>
                      </a:rPr>
                      <m:t>μ</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m:rPr>
                            <m:sty m:val="p"/>
                          </m:rPr>
                          <a:rPr lang="en-US">
                            <a:solidFill>
                              <a:prstClr val="black"/>
                            </a:solidFill>
                            <a:latin typeface="Cambria Math" panose="02040503050406030204" pitchFamily="18" charset="0"/>
                            <a:ea typeface="Cambria Math" panose="02040503050406030204" pitchFamily="18" charset="0"/>
                          </a:rPr>
                          <m:t>L</m:t>
                        </m:r>
                      </m:den>
                    </m:f>
                    <m:r>
                      <a:rPr lang="en-US" i="1">
                        <a:solidFill>
                          <a:prstClr val="black"/>
                        </a:solidFill>
                        <a:latin typeface="Cambria Math" panose="02040503050406030204" pitchFamily="18" charset="0"/>
                        <a:ea typeface="Cambria Math" panose="02040503050406030204" pitchFamily="18" charset="0"/>
                      </a:rPr>
                      <m:t>,</m:t>
                    </m:r>
                  </m:oMath>
                </a14:m>
                <a:r>
                  <a:rPr lang="en-US" altLang="en-US" dirty="0">
                    <a:solidFill>
                      <a:prstClr val="black"/>
                    </a:solidFill>
                    <a:latin typeface="Cambria" panose="02040503050406030204"/>
                    <a:ea typeface="Calibri" panose="020F0502020204030204" pitchFamily="34" charset="0"/>
                    <a:cs typeface="Arial" panose="020B0604020202020204" pitchFamily="34" charset="0"/>
                  </a:rPr>
                  <a:t> where µ is </a:t>
                </a:r>
                <a:r>
                  <a:rPr lang="en-US" dirty="0">
                    <a:solidFill>
                      <a:prstClr val="black"/>
                    </a:solidFill>
                    <a:latin typeface="Cambria Math" panose="02040503050406030204" pitchFamily="18" charset="0"/>
                    <a:ea typeface="Cambria Math" panose="02040503050406030204" pitchFamily="18" charset="0"/>
                  </a:rPr>
                  <a:t>charge carrier mobility, </a:t>
                </a: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oMath>
                </a14:m>
                <a:r>
                  <a:rPr lang="en-US" dirty="0">
                    <a:solidFill>
                      <a:prstClr val="black"/>
                    </a:solidFill>
                    <a:latin typeface="Cambria Math" panose="02040503050406030204" pitchFamily="18" charset="0"/>
                    <a:ea typeface="Cambria Math" panose="02040503050406030204" pitchFamily="18" charset="0"/>
                  </a:rPr>
                  <a:t> is gate oxide capacitance, and </a:t>
                </a:r>
                <a14:m>
                  <m:oMath xmlns:m="http://schemas.openxmlformats.org/officeDocument/2006/math">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m:rPr>
                            <m:sty m:val="p"/>
                          </m:rPr>
                          <a:rPr lang="en-US">
                            <a:solidFill>
                              <a:prstClr val="black"/>
                            </a:solidFill>
                            <a:latin typeface="Cambria Math" panose="02040503050406030204" pitchFamily="18" charset="0"/>
                            <a:ea typeface="Cambria Math" panose="02040503050406030204" pitchFamily="18" charset="0"/>
                          </a:rPr>
                          <m:t>L</m:t>
                        </m:r>
                      </m:den>
                    </m:f>
                  </m:oMath>
                </a14:m>
                <a:r>
                  <a:rPr lang="en-US" dirty="0">
                    <a:solidFill>
                      <a:prstClr val="black"/>
                    </a:solidFill>
                    <a:latin typeface="Cambria Math" panose="02040503050406030204" pitchFamily="18" charset="0"/>
                    <a:ea typeface="Cambria Math" panose="02040503050406030204" pitchFamily="18" charset="0"/>
                  </a:rPr>
                  <a:t> is the ratio of transistor width to length. </a:t>
                </a:r>
                <a:endParaRPr lang="en-US" altLang="en-US" dirty="0">
                  <a:solidFill>
                    <a:prstClr val="black"/>
                  </a:solidFill>
                  <a:latin typeface="Cambria" panose="02040503050406030204"/>
                  <a:ea typeface="Calibri" panose="020F0502020204030204" pitchFamily="34" charset="0"/>
                  <a:cs typeface="Arial" panose="020B0604020202020204" pitchFamily="34" charset="0"/>
                </a:endParaRPr>
              </a:p>
              <a:p>
                <a:pPr eaLnBrk="0" fontAlgn="base" hangingPunct="0">
                  <a:spcBef>
                    <a:spcPct val="0"/>
                  </a:spcBef>
                  <a:spcAft>
                    <a:spcPct val="0"/>
                  </a:spcAft>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Larger </a:t>
                </a: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oMath>
                </a14:m>
                <a:r>
                  <a:rPr lang="en-US" dirty="0">
                    <a:solidFill>
                      <a:prstClr val="black"/>
                    </a:solidFill>
                    <a:latin typeface="Cambria Math" panose="02040503050406030204" pitchFamily="18" charset="0"/>
                    <a:ea typeface="Cambria Math" panose="02040503050406030204" pitchFamily="18" charset="0"/>
                  </a:rPr>
                  <a:t> results in more channel charge per applied V</a:t>
                </a:r>
                <a:r>
                  <a:rPr lang="en-US" baseline="-25000" dirty="0">
                    <a:solidFill>
                      <a:prstClr val="black"/>
                    </a:solidFill>
                    <a:latin typeface="Cambria Math" panose="02040503050406030204" pitchFamily="18" charset="0"/>
                    <a:ea typeface="Cambria Math" panose="02040503050406030204" pitchFamily="18" charset="0"/>
                  </a:rPr>
                  <a:t>GS</a:t>
                </a:r>
                <a:r>
                  <a:rPr lang="en-US" dirty="0">
                    <a:solidFill>
                      <a:prstClr val="black"/>
                    </a:solidFill>
                    <a:latin typeface="Cambria Math" panose="02040503050406030204" pitchFamily="18" charset="0"/>
                    <a:ea typeface="Cambria Math" panose="02040503050406030204" pitchFamily="18" charset="0"/>
                  </a:rPr>
                  <a: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Larger W/L results in more current per applied V</a:t>
                </a:r>
                <a:r>
                  <a:rPr lang="en-US" baseline="-25000" dirty="0">
                    <a:solidFill>
                      <a:prstClr val="black"/>
                    </a:solidFill>
                    <a:latin typeface="Cambria Math" panose="02040503050406030204" pitchFamily="18" charset="0"/>
                    <a:ea typeface="Cambria Math" panose="02040503050406030204" pitchFamily="18" charset="0"/>
                  </a:rPr>
                  <a:t>GS</a:t>
                </a:r>
                <a:r>
                  <a:rPr lang="en-US" dirty="0">
                    <a:solidFill>
                      <a:prstClr val="black"/>
                    </a:solidFill>
                    <a:latin typeface="Cambria Math" panose="02040503050406030204" pitchFamily="18" charset="0"/>
                    <a:ea typeface="Cambria Math" panose="02040503050406030204" pitchFamily="18" charset="0"/>
                  </a:rPr>
                  <a: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Larger mobility </a:t>
                </a:r>
                <a:r>
                  <a:rPr lang="en-US" altLang="en-US" dirty="0">
                    <a:solidFill>
                      <a:prstClr val="black"/>
                    </a:solidFill>
                    <a:ea typeface="Calibri" panose="020F0502020204030204" pitchFamily="34" charset="0"/>
                    <a:cs typeface="Arial" panose="020B0604020202020204" pitchFamily="34" charset="0"/>
                  </a:rPr>
                  <a:t>µ</a:t>
                </a:r>
                <a:r>
                  <a:rPr lang="en-US" dirty="0">
                    <a:solidFill>
                      <a:prstClr val="black"/>
                    </a:solidFill>
                    <a:latin typeface="Cambria Math" panose="02040503050406030204" pitchFamily="18" charset="0"/>
                    <a:ea typeface="Cambria Math" panose="02040503050406030204" pitchFamily="18" charset="0"/>
                  </a:rPr>
                  <a:t> results in more current per applied V</a:t>
                </a:r>
                <a:r>
                  <a:rPr lang="en-US" baseline="-25000" dirty="0">
                    <a:solidFill>
                      <a:prstClr val="black"/>
                    </a:solidFill>
                    <a:latin typeface="Cambria Math" panose="02040503050406030204" pitchFamily="18" charset="0"/>
                    <a:ea typeface="Cambria Math" panose="02040503050406030204" pitchFamily="18" charset="0"/>
                  </a:rPr>
                  <a:t>GS</a:t>
                </a:r>
                <a:r>
                  <a:rPr lang="en-US" dirty="0">
                    <a:solidFill>
                      <a:prstClr val="black"/>
                    </a:solidFill>
                    <a:latin typeface="Cambria Math" panose="02040503050406030204" pitchFamily="18" charset="0"/>
                    <a:ea typeface="Cambria Math" panose="02040503050406030204" pitchFamily="18" charset="0"/>
                  </a:rPr>
                  <a:t>.</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lvl="3" eaLnBrk="0" fontAlgn="base" hangingPunct="0">
                  <a:spcBef>
                    <a:spcPct val="0"/>
                  </a:spcBef>
                  <a:spcAft>
                    <a:spcPct val="0"/>
                  </a:spcAft>
                </a:pPr>
                <a14:m>
                  <m:oMathPara xmlns:m="http://schemas.openxmlformats.org/officeDocument/2006/math">
                    <m:oMathParaPr>
                      <m:jc m:val="left"/>
                    </m:oMathParaPr>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μ</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prstClr val="black"/>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Velocity</m:t>
                          </m:r>
                        </m:num>
                        <m:den>
                          <m:d>
                            <m:dPr>
                              <m:begChr m:val="|"/>
                              <m:endChr m:val="|"/>
                              <m:ctrlPr>
                                <a:rPr lang="en-US" altLang="en-US" i="1">
                                  <a:solidFill>
                                    <a:prstClr val="black"/>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Electric</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Field</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Intensity</m:t>
                              </m:r>
                            </m:e>
                          </m:d>
                        </m:den>
                      </m:f>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prstClr val="black"/>
                  </a:solidFill>
                  <a:latin typeface="Cambria Math" panose="02040503050406030204" pitchFamily="18" charset="0"/>
                  <a:ea typeface="Cambria Math" panose="02040503050406030204" pitchFamily="18" charset="0"/>
                </a:endParaRPr>
              </a:p>
              <a:p>
                <a:pPr eaLnBrk="0" fontAlgn="base" hangingPunct="0">
                  <a:spcBef>
                    <a:spcPct val="0"/>
                  </a:spcBef>
                  <a:spcAft>
                    <a:spcPct val="0"/>
                  </a:spcAft>
                </a:pPr>
                <a:endParaRPr lang="en-US" dirty="0">
                  <a:solidFill>
                    <a:prstClr val="black"/>
                  </a:solidFill>
                  <a:latin typeface="Cambria Math" panose="02040503050406030204" pitchFamily="18" charset="0"/>
                  <a:ea typeface="Cambria Math" panose="02040503050406030204" pitchFamily="18" charset="0"/>
                </a:endParaRPr>
              </a:p>
              <a:p>
                <a:pPr marL="214313" indent="-214313">
                  <a:lnSpc>
                    <a:spcPct val="107000"/>
                  </a:lnSpc>
                  <a:spcAft>
                    <a:spcPts val="600"/>
                  </a:spcAft>
                  <a:buFont typeface="Arial" panose="020B0604020202020204" pitchFamily="34" charset="0"/>
                  <a:buChar char="•"/>
                </a:pPr>
                <a:r>
                  <a:rPr lang="en-US" altLang="en-US" dirty="0">
                    <a:solidFill>
                      <a:prstClr val="black"/>
                    </a:solidFill>
                    <a:latin typeface="Cambria" panose="02040503050406030204"/>
                    <a:ea typeface="Calibri" panose="020F0502020204030204" pitchFamily="34" charset="0"/>
                    <a:cs typeface="Arial" panose="020B0604020202020204" pitchFamily="34" charset="0"/>
                  </a:rPr>
                  <a:t>Conduction band electrons are more mobile, i.e., larger mobility value, than valence band holes because of proximity to the nucleus.  As a result, n-channel MOSFETs have 2 to 3 times the mobility of p-channel MOSFETs. </a:t>
                </a:r>
              </a:p>
              <a:p>
                <a:pPr lvl="5">
                  <a:lnSpc>
                    <a:spcPct val="107000"/>
                  </a:lnSpc>
                  <a:spcAft>
                    <a:spcPts val="600"/>
                  </a:spcAft>
                </a:pPr>
                <a:r>
                  <a:rPr lang="en-US" altLang="en-US" dirty="0">
                    <a:solidFill>
                      <a:prstClr val="black"/>
                    </a:solidFill>
                    <a:latin typeface="Cambria" panose="02040503050406030204"/>
                    <a:ea typeface="Calibri" panose="020F0502020204030204" pitchFamily="34" charset="0"/>
                    <a:cs typeface="Arial" panose="020B0604020202020204" pitchFamily="34" charset="0"/>
                  </a:rPr>
                  <a:t>µ</a:t>
                </a:r>
                <a:r>
                  <a:rPr lang="en-US" altLang="en-US" baseline="-25000" dirty="0">
                    <a:solidFill>
                      <a:prstClr val="black"/>
                    </a:solidFill>
                    <a:latin typeface="Cambria" panose="02040503050406030204"/>
                    <a:ea typeface="Calibri" panose="020F0502020204030204" pitchFamily="34" charset="0"/>
                    <a:cs typeface="Arial" panose="020B0604020202020204" pitchFamily="34" charset="0"/>
                  </a:rPr>
                  <a:t>n</a:t>
                </a:r>
                <a:r>
                  <a:rPr lang="en-US" altLang="en-US" dirty="0">
                    <a:solidFill>
                      <a:prstClr val="black"/>
                    </a:solidFill>
                    <a:latin typeface="Cambria" panose="02040503050406030204"/>
                    <a:ea typeface="Calibri" panose="020F0502020204030204" pitchFamily="34" charset="0"/>
                    <a:cs typeface="Arial" panose="020B0604020202020204" pitchFamily="34" charset="0"/>
                  </a:rPr>
                  <a:t> ≈ (2 – 3)µ</a:t>
                </a:r>
                <a:r>
                  <a:rPr lang="en-US" altLang="en-US" baseline="-25000" dirty="0">
                    <a:solidFill>
                      <a:prstClr val="black"/>
                    </a:solidFill>
                    <a:latin typeface="Cambria" panose="02040503050406030204"/>
                    <a:ea typeface="Calibri" panose="020F0502020204030204" pitchFamily="34" charset="0"/>
                    <a:cs typeface="Arial" panose="020B0604020202020204" pitchFamily="34" charset="0"/>
                  </a:rPr>
                  <a:t>p</a:t>
                </a:r>
                <a:r>
                  <a:rPr lang="en-US" altLang="en-US" dirty="0">
                    <a:solidFill>
                      <a:prstClr val="black"/>
                    </a:solidFill>
                    <a:latin typeface="Cambria" panose="02040503050406030204"/>
                    <a:ea typeface="Calibri" panose="020F0502020204030204" pitchFamily="34" charset="0"/>
                    <a:cs typeface="Arial" panose="020B0604020202020204" pitchFamily="34" charset="0"/>
                  </a:rPr>
                  <a:t>.</a:t>
                </a:r>
              </a:p>
              <a:p>
                <a:pPr marL="285750" indent="-285750">
                  <a:lnSpc>
                    <a:spcPct val="107000"/>
                  </a:lnSpc>
                  <a:spcAft>
                    <a:spcPts val="600"/>
                  </a:spcAft>
                  <a:buFont typeface="Arial" panose="020B0604020202020204" pitchFamily="34" charset="0"/>
                  <a:buChar char="•"/>
                </a:pPr>
                <a:endParaRPr lang="en-US" altLang="en-US" dirty="0">
                  <a:solidFill>
                    <a:prstClr val="black"/>
                  </a:solidFill>
                  <a:latin typeface="Cambria" panose="02040503050406030204"/>
                  <a:ea typeface="Calibri" panose="020F0502020204030204" pitchFamily="34" charset="0"/>
                  <a:cs typeface="Arial" panose="020B0604020202020204" pitchFamily="34" charset="0"/>
                </a:endParaRPr>
              </a:p>
              <a:p>
                <a:pPr marL="285750" indent="-285750">
                  <a:lnSpc>
                    <a:spcPct val="107000"/>
                  </a:lnSpc>
                  <a:spcAft>
                    <a:spcPts val="600"/>
                  </a:spcAft>
                  <a:buFont typeface="Arial" panose="020B0604020202020204" pitchFamily="34" charset="0"/>
                  <a:buChar char="•"/>
                </a:pPr>
                <a:r>
                  <a:rPr lang="en-US" altLang="en-US" dirty="0">
                    <a:solidFill>
                      <a:srgbClr val="000000"/>
                    </a:solidFill>
                    <a:cs typeface="Arial" panose="020B0604020202020204" pitchFamily="34" charset="0"/>
                  </a:rPr>
                  <a:t>Consequently,</a:t>
                </a:r>
                <a:r>
                  <a:rPr lang="en-US" altLang="en-US" dirty="0">
                    <a:solidFill>
                      <a:prstClr val="black"/>
                    </a:solidFill>
                    <a:latin typeface="Cambria Math" panose="02040503050406030204" pitchFamily="18" charset="0"/>
                    <a:ea typeface="Cambria Math" panose="02040503050406030204" pitchFamily="18" charset="0"/>
                  </a:rPr>
                  <a:t> discrete n-channel MOSFETs offer lower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than do discrete p-channel MOSFETs for a given technology and die area.</a:t>
                </a:r>
                <a:endParaRPr lang="en-US" altLang="en-US" dirty="0">
                  <a:solidFill>
                    <a:srgbClr val="000000"/>
                  </a:solidFill>
                </a:endParaRPr>
              </a:p>
            </p:txBody>
          </p:sp>
        </mc:Choice>
        <mc:Fallback>
          <p:sp>
            <p:nvSpPr>
              <p:cNvPr id="11" name="Rectangle 10"/>
              <p:cNvSpPr>
                <a:spLocks noRot="1" noChangeAspect="1" noMove="1" noResize="1" noEditPoints="1" noAdjustHandles="1" noChangeArrowheads="1" noChangeShapeType="1" noTextEdit="1"/>
              </p:cNvSpPr>
              <p:nvPr/>
            </p:nvSpPr>
            <p:spPr>
              <a:xfrm>
                <a:off x="341906" y="671090"/>
                <a:ext cx="11585051" cy="5664308"/>
              </a:xfrm>
              <a:prstGeom prst="rect">
                <a:avLst/>
              </a:prstGeom>
              <a:blipFill>
                <a:blip r:embed="rId3"/>
                <a:stretch>
                  <a:fillRect l="-105" r="-209" b="-2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4DB3C8-F731-4190-B97B-EC41B9EB73D7}"/>
              </a:ext>
            </a:extLst>
          </p:cNvPr>
          <p:cNvPicPr>
            <a:picLocks noChangeAspect="1"/>
          </p:cNvPicPr>
          <p:nvPr/>
        </p:nvPicPr>
        <p:blipFill rotWithShape="1">
          <a:blip r:embed="rId4">
            <a:extLst>
              <a:ext uri="{28A0092B-C50C-407E-A947-70E740481C1C}">
                <a14:useLocalDpi xmlns:a14="http://schemas.microsoft.com/office/drawing/2010/main" val="0"/>
              </a:ext>
            </a:extLst>
          </a:blip>
          <a:srcRect t="11160"/>
          <a:stretch/>
        </p:blipFill>
        <p:spPr>
          <a:xfrm>
            <a:off x="6809873" y="1191754"/>
            <a:ext cx="3377787" cy="2650958"/>
          </a:xfrm>
          <a:prstGeom prst="rect">
            <a:avLst/>
          </a:prstGeom>
        </p:spPr>
      </p:pic>
    </p:spTree>
    <p:extLst>
      <p:ext uri="{BB962C8B-B14F-4D97-AF65-F5344CB8AC3E}">
        <p14:creationId xmlns:p14="http://schemas.microsoft.com/office/powerpoint/2010/main" val="27676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anim calcmode="lin" valueType="num">
                                      <p:cBhvr additive="base">
                                        <p:cTn id="3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anim calcmode="lin" valueType="num">
                                      <p:cBhvr additive="base">
                                        <p:cTn id="35"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13" end="13"/>
                                            </p:txEl>
                                          </p:spTgt>
                                        </p:tgtEl>
                                        <p:attrNameLst>
                                          <p:attrName>style.visibility</p:attrName>
                                        </p:attrNameLst>
                                      </p:cBhvr>
                                      <p:to>
                                        <p:strVal val="visible"/>
                                      </p:to>
                                    </p:set>
                                    <p:anim calcmode="lin" valueType="num">
                                      <p:cBhvr additive="base">
                                        <p:cTn id="39"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001" y="-32952"/>
            <a:ext cx="8991600" cy="609600"/>
          </a:xfrm>
        </p:spPr>
        <p:txBody>
          <a:bodyPr>
            <a:noAutofit/>
          </a:bodyPr>
          <a:lstStyle/>
          <a:p>
            <a:pPr algn="ctr"/>
            <a:r>
              <a:rPr lang="en-US" sz="3200" dirty="0">
                <a:gradFill>
                  <a:gsLst>
                    <a:gs pos="0">
                      <a:schemeClr val="tx2"/>
                    </a:gs>
                    <a:gs pos="46000">
                      <a:schemeClr val="tx2"/>
                    </a:gs>
                    <a:gs pos="86000">
                      <a:schemeClr val="accent5"/>
                    </a:gs>
                  </a:gsLst>
                  <a:lin ang="5400000" scaled="1"/>
                </a:gradFill>
              </a:rPr>
              <a:t>n-channel Enhancement mode MOSFET </a:t>
            </a:r>
            <a:br>
              <a:rPr lang="en-US" sz="3200" dirty="0">
                <a:gradFill>
                  <a:gsLst>
                    <a:gs pos="0">
                      <a:schemeClr val="tx2"/>
                    </a:gs>
                    <a:gs pos="46000">
                      <a:schemeClr val="tx2"/>
                    </a:gs>
                    <a:gs pos="86000">
                      <a:schemeClr val="accent5"/>
                    </a:gs>
                  </a:gsLst>
                  <a:lin ang="5400000" scaled="1"/>
                </a:gradFill>
              </a:rPr>
            </a:br>
            <a:r>
              <a:rPr lang="en-US" sz="3200" dirty="0">
                <a:gradFill>
                  <a:gsLst>
                    <a:gs pos="0">
                      <a:schemeClr val="tx2"/>
                    </a:gs>
                    <a:gs pos="46000">
                      <a:schemeClr val="tx2"/>
                    </a:gs>
                    <a:gs pos="86000">
                      <a:schemeClr val="accent5"/>
                    </a:gs>
                  </a:gsLst>
                  <a:lin ang="5400000" scaled="1"/>
                </a:gradFill>
              </a:rPr>
              <a:t>Drain Current Equations </a:t>
            </a:r>
            <a:r>
              <a:rPr lang="en-US" sz="2400" dirty="0">
                <a:gradFill>
                  <a:gsLst>
                    <a:gs pos="0">
                      <a:schemeClr val="tx2"/>
                    </a:gs>
                    <a:gs pos="46000">
                      <a:schemeClr val="tx2"/>
                    </a:gs>
                    <a:gs pos="86000">
                      <a:schemeClr val="accent5"/>
                    </a:gs>
                  </a:gsLst>
                  <a:lin ang="5400000" scaled="1"/>
                </a:gradFill>
                <a:sym typeface="Wingdings" panose="05000000000000000000" pitchFamily="2" charset="2"/>
              </a:rPr>
              <a:t></a:t>
            </a:r>
            <a:r>
              <a:rPr lang="en-US" sz="3200" dirty="0">
                <a:gradFill>
                  <a:gsLst>
                    <a:gs pos="0">
                      <a:schemeClr val="tx2"/>
                    </a:gs>
                    <a:gs pos="46000">
                      <a:schemeClr val="tx2"/>
                    </a:gs>
                    <a:gs pos="86000">
                      <a:schemeClr val="accent5"/>
                    </a:gs>
                  </a:gsLst>
                  <a:lin ang="5400000" scaled="1"/>
                </a:gradFill>
              </a:rPr>
              <a:t> </a:t>
            </a:r>
            <a:r>
              <a:rPr lang="en-US" sz="3200" dirty="0" err="1">
                <a:gradFill>
                  <a:gsLst>
                    <a:gs pos="0">
                      <a:schemeClr val="tx2"/>
                    </a:gs>
                    <a:gs pos="46000">
                      <a:schemeClr val="tx2"/>
                    </a:gs>
                    <a:gs pos="86000">
                      <a:schemeClr val="accent5"/>
                    </a:gs>
                  </a:gsLst>
                  <a:lin ang="5400000" scaled="1"/>
                </a:gradFill>
              </a:rPr>
              <a:t>Sah’s</a:t>
            </a:r>
            <a:r>
              <a:rPr lang="en-US" sz="3200" dirty="0">
                <a:gradFill>
                  <a:gsLst>
                    <a:gs pos="0">
                      <a:schemeClr val="tx2"/>
                    </a:gs>
                    <a:gs pos="46000">
                      <a:schemeClr val="tx2"/>
                    </a:gs>
                    <a:gs pos="86000">
                      <a:schemeClr val="accent5"/>
                    </a:gs>
                  </a:gsLst>
                  <a:lin ang="5400000" scaled="1"/>
                </a:gradFill>
              </a:rPr>
              <a:t> Equations</a:t>
            </a:r>
          </a:p>
        </p:txBody>
      </p:sp>
      <mc:AlternateContent xmlns:mc="http://schemas.openxmlformats.org/markup-compatibility/2006" xmlns:a14="http://schemas.microsoft.com/office/drawing/2010/main">
        <mc:Choice Requires="a14">
          <p:sp>
            <p:nvSpPr>
              <p:cNvPr id="11" name="Rectangle 10"/>
              <p:cNvSpPr/>
              <p:nvPr/>
            </p:nvSpPr>
            <p:spPr>
              <a:xfrm>
                <a:off x="104692" y="945307"/>
                <a:ext cx="11982615" cy="57832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For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GS</m:t>
                        </m:r>
                      </m:sub>
                    </m:sSub>
                    <m:r>
                      <a:rPr lang="en-US">
                        <a:latin typeface="Cambria Math" panose="02040503050406030204" pitchFamily="18" charset="0"/>
                        <a:ea typeface="Cambria Math" panose="02040503050406030204" pitchFamily="18" charset="0"/>
                      </a:rPr>
                      <m:t>&lt;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T</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D</m:t>
                        </m:r>
                      </m:sub>
                    </m:sSub>
                    <m:r>
                      <a:rPr lang="en-US">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Cutoff</m:t>
                        </m:r>
                      </m:e>
                    </m:d>
                  </m:oMath>
                </a14:m>
                <a:r>
                  <a:rPr lang="en-US" dirty="0">
                    <a:ea typeface="Cambria Math" panose="02040503050406030204" pitchFamily="18" charset="0"/>
                  </a:rPr>
                  <a:t>.</a:t>
                </a: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 0≤</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&lt;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m:rPr>
                            <m:sty m:val="p"/>
                          </m:rPr>
                          <a:rPr lang="en-US">
                            <a:solidFill>
                              <a:prstClr val="black"/>
                            </a:solidFill>
                            <a:latin typeface="Cambria Math" panose="02040503050406030204" pitchFamily="18" charset="0"/>
                            <a:ea typeface="Cambria Math" panose="02040503050406030204" pitchFamily="18" charset="0"/>
                          </a:rPr>
                          <m:t>L</m:t>
                        </m:r>
                      </m:den>
                    </m:f>
                    <m:d>
                      <m:dPr>
                        <m:begChr m:val="["/>
                        <m:endChr m:val="]"/>
                        <m:ctrlPr>
                          <a:rPr lang="en-US" i="1">
                            <a:solidFill>
                              <a:prstClr val="black"/>
                            </a:solidFill>
                            <a:latin typeface="Cambria Math" panose="02040503050406030204" pitchFamily="18" charset="0"/>
                            <a:ea typeface="Cambria Math" panose="02040503050406030204" pitchFamily="18" charset="0"/>
                          </a:rPr>
                        </m:ctrlPr>
                      </m:d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sSubSup>
                              <m:sSubSupPr>
                                <m:ctrlPr>
                                  <a:rPr lang="en-US" i="1">
                                    <a:solidFill>
                                      <a:prstClr val="black"/>
                                    </a:solidFill>
                                    <a:latin typeface="Cambria Math" panose="02040503050406030204" pitchFamily="18" charset="0"/>
                                    <a:ea typeface="Cambria Math" panose="02040503050406030204" pitchFamily="18" charset="0"/>
                                  </a:rPr>
                                </m:ctrlPr>
                              </m:sSubSup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up>
                                <m:r>
                                  <a:rPr lang="en-US">
                                    <a:solidFill>
                                      <a:prstClr val="black"/>
                                    </a:solidFill>
                                    <a:latin typeface="Cambria Math" panose="02040503050406030204" pitchFamily="18" charset="0"/>
                                    <a:ea typeface="Cambria Math" panose="02040503050406030204" pitchFamily="18" charset="0"/>
                                  </a:rPr>
                                  <m:t>2</m:t>
                                </m:r>
                              </m:sup>
                            </m:sSubSup>
                          </m:num>
                          <m:den>
                            <m:r>
                              <a:rPr lang="en-US">
                                <a:solidFill>
                                  <a:prstClr val="black"/>
                                </a:solidFill>
                                <a:latin typeface="Cambria Math" panose="02040503050406030204" pitchFamily="18" charset="0"/>
                                <a:ea typeface="Cambria Math" panose="02040503050406030204" pitchFamily="18" charset="0"/>
                              </a:rPr>
                              <m:t>2</m:t>
                            </m:r>
                          </m:den>
                        </m:f>
                      </m:e>
                    </m:d>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a:solidFill>
                              <a:prstClr val="black"/>
                            </a:solidFill>
                            <a:latin typeface="Cambria Math" panose="02040503050406030204" pitchFamily="18" charset="0"/>
                            <a:ea typeface="Cambria Math" panose="02040503050406030204" pitchFamily="18" charset="0"/>
                          </a:rPr>
                          <m:t>Ohmic</m:t>
                        </m:r>
                      </m:e>
                    </m:d>
                    <m:r>
                      <a:rPr lang="en-US">
                        <a:solidFill>
                          <a:prstClr val="black"/>
                        </a:solidFill>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pPr marL="285750" indent="-28575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b="0" i="0" smtClean="0">
                            <a:solidFill>
                              <a:prstClr val="black"/>
                            </a:solidFill>
                            <a:latin typeface="Cambria Math" panose="02040503050406030204" pitchFamily="18" charset="0"/>
                            <a:ea typeface="Cambria Math" panose="02040503050406030204" pitchFamily="18" charset="0"/>
                          </a:rPr>
                          <m:t>Transistor</m:t>
                        </m:r>
                        <m:r>
                          <a:rPr lang="en-US" b="0" i="1" smtClean="0">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Saturation</m:t>
                        </m:r>
                      </m:e>
                    </m:d>
                    <m:r>
                      <a:rPr lang="en-US">
                        <a:solidFill>
                          <a:prstClr val="black"/>
                        </a:solidFill>
                        <a:latin typeface="Cambria Math" panose="02040503050406030204" pitchFamily="18" charset="0"/>
                        <a:ea typeface="Cambria Math" panose="02040503050406030204" pitchFamily="18" charset="0"/>
                      </a:rPr>
                      <m:t>.</m:t>
                    </m:r>
                  </m:oMath>
                </a14:m>
                <a:endParaRPr lang="en-US" dirty="0">
                  <a:solidFill>
                    <a:prstClr val="black"/>
                  </a:solidFill>
                  <a:latin typeface="Calibri" panose="020F0502020204030204"/>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eaLnBrk="0" fontAlgn="base" hangingPunct="0">
                  <a:spcBef>
                    <a:spcPct val="0"/>
                  </a:spcBef>
                  <a:spcAft>
                    <a:spcPct val="0"/>
                  </a:spcAft>
                </a:pPr>
                <a14:m>
                  <m:oMathPara xmlns:m="http://schemas.openxmlformats.org/officeDocument/2006/math">
                    <m:oMathParaPr>
                      <m:jc m:val="right"/>
                    </m:oMathParaPr>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Gain</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Factor</m:t>
                      </m:r>
                      <m:r>
                        <a:rPr lang="en-US">
                          <a:solidFill>
                            <a:prstClr val="black"/>
                          </a:solidFill>
                          <a:latin typeface="Cambria Math" panose="02040503050406030204" pitchFamily="18" charset="0"/>
                          <a:ea typeface="Cambria Math" panose="02040503050406030204" pitchFamily="18" charset="0"/>
                        </a:rPr>
                        <m:t>: </m:t>
                      </m:r>
                      <m:sSub>
                        <m:sSubPr>
                          <m:ctrlPr>
                            <a:rPr lang="en-US" i="1" smtClean="0">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ea typeface="Cambria Math" panose="02040503050406030204" pitchFamily="18" charset="0"/>
                            </a:rPr>
                            <m:t>n</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i="1">
                              <a:solidFill>
                                <a:prstClr val="black"/>
                              </a:solidFill>
                              <a:latin typeface="Cambria Math" panose="02040503050406030204" pitchFamily="18" charset="0"/>
                              <a:ea typeface="Cambria Math" panose="02040503050406030204" pitchFamily="18" charset="0"/>
                            </a:rPr>
                            <m:t>μ</m:t>
                          </m:r>
                        </m:e>
                        <m:sub>
                          <m:r>
                            <m:rPr>
                              <m:sty m:val="p"/>
                            </m:rPr>
                            <a:rPr lang="en-US" i="1">
                              <a:solidFill>
                                <a:prstClr val="black"/>
                              </a:solidFill>
                              <a:latin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i="1">
                              <a:solidFill>
                                <a:prstClr val="black"/>
                              </a:solidFill>
                              <a:latin typeface="Cambria Math" panose="02040503050406030204" pitchFamily="18" charset="0"/>
                              <a:ea typeface="Cambria Math" panose="02040503050406030204" pitchFamily="18" charset="0"/>
                            </a:rPr>
                            <m:t>C</m:t>
                          </m:r>
                        </m:e>
                        <m:sub>
                          <m:r>
                            <m:rPr>
                              <m:sty m:val="p"/>
                            </m:rPr>
                            <a:rPr lang="en-US" i="1">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rPr>
                          </m:ctrlPr>
                        </m:fPr>
                        <m:num>
                          <m:r>
                            <m:rPr>
                              <m:sty m:val="p"/>
                            </m:rPr>
                            <a:rPr lang="en-US">
                              <a:solidFill>
                                <a:prstClr val="black"/>
                              </a:solidFill>
                              <a:latin typeface="Cambria Math" panose="02040503050406030204" pitchFamily="18" charset="0"/>
                            </a:rPr>
                            <m:t>W</m:t>
                          </m:r>
                        </m:num>
                        <m:den>
                          <m:r>
                            <m:rPr>
                              <m:sty m:val="p"/>
                            </m:rPr>
                            <a:rPr lang="en-US">
                              <a:solidFill>
                                <a:prstClr val="black"/>
                              </a:solidFill>
                              <a:latin typeface="Cambria Math" panose="02040503050406030204" pitchFamily="18" charset="0"/>
                            </a:rPr>
                            <m:t>L</m:t>
                          </m:r>
                        </m:den>
                      </m:f>
                      <m:r>
                        <a:rPr lang="en-US" i="1">
                          <a:solidFill>
                            <a:prstClr val="black"/>
                          </a:solidFill>
                          <a:latin typeface="Cambria Math" panose="02040503050406030204" pitchFamily="18" charset="0"/>
                          <a:ea typeface="Cambria Math" panose="02040503050406030204" pitchFamily="18" charset="0"/>
                        </a:rPr>
                        <m:t>.</m:t>
                      </m:r>
                    </m:oMath>
                  </m:oMathPara>
                </a14:m>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3943350" lvl="8" indent="-285750" algn="ctr">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ea typeface="Cambria Math" panose="02040503050406030204" pitchFamily="18" charset="0"/>
                          </a:rPr>
                          <m:t>n</m:t>
                        </m:r>
                      </m:sub>
                    </m:sSub>
                  </m:oMath>
                </a14:m>
                <a:r>
                  <a:rPr lang="en-US" altLang="en-US" dirty="0">
                    <a:solidFill>
                      <a:prstClr val="black"/>
                    </a:solidFill>
                    <a:latin typeface="Cambria Math" panose="02040503050406030204" pitchFamily="18" charset="0"/>
                    <a:ea typeface="Cambria Math" panose="02040503050406030204" pitchFamily="18" charset="0"/>
                  </a:rPr>
                  <a:t> used for Discrete n-channel MOSFETs having fixed W/L.</a:t>
                </a:r>
              </a:p>
              <a:p>
                <a:pPr marL="3943350" lvl="8" indent="-285750" algn="ctr">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8" algn="ctr"/>
                <a14:m>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ea typeface="Cambria Math" panose="02040503050406030204" pitchFamily="18" charset="0"/>
                              </a:rPr>
                              <m:t>n</m:t>
                            </m:r>
                          </m:sub>
                        </m:sSub>
                      </m:num>
                      <m:den>
                        <m:r>
                          <a:rPr lang="en-US">
                            <a:solidFill>
                              <a:prstClr val="black"/>
                            </a:solidFill>
                            <a:latin typeface="Cambria Math" panose="02040503050406030204" pitchFamily="18" charset="0"/>
                            <a:ea typeface="Cambria Math" panose="02040503050406030204" pitchFamily="18" charset="0"/>
                          </a:rPr>
                          <m:t>2</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r>
                      <a:rPr lang="en-US" b="0" i="1" smtClean="0">
                        <a:solidFill>
                          <a:prstClr val="black"/>
                        </a:solidFill>
                        <a:latin typeface="Cambria Math" panose="02040503050406030204" pitchFamily="18" charset="0"/>
                        <a:ea typeface="Cambria Math" panose="02040503050406030204" pitchFamily="18" charset="0"/>
                      </a:rPr>
                      <m:t>,</m:t>
                    </m:r>
                  </m:oMath>
                </a14:m>
                <a:r>
                  <a:rPr lang="en-US" altLang="en-US" dirty="0">
                    <a:solidFill>
                      <a:prstClr val="black"/>
                    </a:solidFill>
                    <a:latin typeface="Cambria Math" panose="02040503050406030204" pitchFamily="18" charset="0"/>
                    <a:ea typeface="Cambria Math" panose="02040503050406030204" pitchFamily="18" charset="0"/>
                  </a:rPr>
                  <a:t> (Transistor Saturation).</a:t>
                </a: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a:p>
                <a:pPr lvl="8" algn="ctr"/>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04692" y="945307"/>
                <a:ext cx="11982615" cy="5783250"/>
              </a:xfrm>
              <a:prstGeom prst="rect">
                <a:avLst/>
              </a:prstGeom>
              <a:blipFill>
                <a:blip r:embed="rId3"/>
                <a:stretch>
                  <a:fillRect l="-101" t="-20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E45B2F-4EB6-47F9-AD95-73E9CB35BA8B}"/>
              </a:ext>
            </a:extLst>
          </p:cNvPr>
          <p:cNvPicPr>
            <a:picLocks noChangeAspect="1"/>
          </p:cNvPicPr>
          <p:nvPr/>
        </p:nvPicPr>
        <p:blipFill>
          <a:blip r:embed="rId4"/>
          <a:stretch>
            <a:fillRect/>
          </a:stretch>
        </p:blipFill>
        <p:spPr>
          <a:xfrm>
            <a:off x="233546" y="2751001"/>
            <a:ext cx="3962051" cy="3884160"/>
          </a:xfrm>
          <a:prstGeom prst="rect">
            <a:avLst/>
          </a:prstGeom>
        </p:spPr>
      </p:pic>
    </p:spTree>
    <p:extLst>
      <p:ext uri="{BB962C8B-B14F-4D97-AF65-F5344CB8AC3E}">
        <p14:creationId xmlns:p14="http://schemas.microsoft.com/office/powerpoint/2010/main" val="9937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7" end="7"/>
                                            </p:txEl>
                                          </p:spTgt>
                                        </p:tgtEl>
                                        <p:attrNameLst>
                                          <p:attrName>style.visibility</p:attrName>
                                        </p:attrNameLst>
                                      </p:cBhvr>
                                      <p:to>
                                        <p:strVal val="visible"/>
                                      </p:to>
                                    </p:set>
                                    <p:anim calcmode="lin" valueType="num">
                                      <p:cBhvr additive="base">
                                        <p:cTn id="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anim calcmode="lin" valueType="num">
                                      <p:cBhvr additive="base">
                                        <p:cTn id="1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1" end="11"/>
                                            </p:txEl>
                                          </p:spTgt>
                                        </p:tgtEl>
                                        <p:attrNameLst>
                                          <p:attrName>style.visibility</p:attrName>
                                        </p:attrNameLst>
                                      </p:cBhvr>
                                      <p:to>
                                        <p:strVal val="visible"/>
                                      </p:to>
                                    </p:set>
                                    <p:anim calcmode="lin" valueType="num">
                                      <p:cBhvr additive="base">
                                        <p:cTn id="15"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001" y="-32952"/>
            <a:ext cx="8991600" cy="609600"/>
          </a:xfrm>
        </p:spPr>
        <p:txBody>
          <a:bodyPr>
            <a:noAutofit/>
          </a:bodyPr>
          <a:lstStyle/>
          <a:p>
            <a:pPr algn="ctr"/>
            <a:r>
              <a:rPr lang="en-US" sz="3200" dirty="0">
                <a:gradFill>
                  <a:gsLst>
                    <a:gs pos="0">
                      <a:schemeClr val="tx2"/>
                    </a:gs>
                    <a:gs pos="46000">
                      <a:schemeClr val="tx2"/>
                    </a:gs>
                    <a:gs pos="86000">
                      <a:schemeClr val="accent5"/>
                    </a:gs>
                  </a:gsLst>
                  <a:lin ang="5400000" scaled="1"/>
                </a:gradFill>
              </a:rPr>
              <a:t>p-channel Enhancement mode MOSFET </a:t>
            </a:r>
            <a:br>
              <a:rPr lang="en-US" sz="3200" dirty="0">
                <a:gradFill>
                  <a:gsLst>
                    <a:gs pos="0">
                      <a:schemeClr val="tx2"/>
                    </a:gs>
                    <a:gs pos="46000">
                      <a:schemeClr val="tx2"/>
                    </a:gs>
                    <a:gs pos="86000">
                      <a:schemeClr val="accent5"/>
                    </a:gs>
                  </a:gsLst>
                  <a:lin ang="5400000" scaled="1"/>
                </a:gradFill>
              </a:rPr>
            </a:br>
            <a:r>
              <a:rPr lang="en-US" sz="3200" dirty="0">
                <a:gradFill>
                  <a:gsLst>
                    <a:gs pos="0">
                      <a:schemeClr val="tx2"/>
                    </a:gs>
                    <a:gs pos="46000">
                      <a:schemeClr val="tx2"/>
                    </a:gs>
                    <a:gs pos="86000">
                      <a:schemeClr val="accent5"/>
                    </a:gs>
                  </a:gsLst>
                  <a:lin ang="5400000" scaled="1"/>
                </a:gradFill>
              </a:rPr>
              <a:t>Drain Current Equations </a:t>
            </a:r>
            <a:r>
              <a:rPr lang="en-US" sz="2400" dirty="0">
                <a:gradFill>
                  <a:gsLst>
                    <a:gs pos="0">
                      <a:schemeClr val="tx2"/>
                    </a:gs>
                    <a:gs pos="46000">
                      <a:schemeClr val="tx2"/>
                    </a:gs>
                    <a:gs pos="86000">
                      <a:schemeClr val="accent5"/>
                    </a:gs>
                  </a:gsLst>
                  <a:lin ang="5400000" scaled="1"/>
                </a:gradFill>
                <a:sym typeface="Wingdings" panose="05000000000000000000" pitchFamily="2" charset="2"/>
              </a:rPr>
              <a:t></a:t>
            </a:r>
            <a:r>
              <a:rPr lang="en-US" sz="3200" dirty="0">
                <a:gradFill>
                  <a:gsLst>
                    <a:gs pos="0">
                      <a:schemeClr val="tx2"/>
                    </a:gs>
                    <a:gs pos="46000">
                      <a:schemeClr val="tx2"/>
                    </a:gs>
                    <a:gs pos="86000">
                      <a:schemeClr val="accent5"/>
                    </a:gs>
                  </a:gsLst>
                  <a:lin ang="5400000" scaled="1"/>
                </a:gradFill>
              </a:rPr>
              <a:t> </a:t>
            </a:r>
            <a:r>
              <a:rPr lang="en-US" sz="3200" dirty="0" err="1">
                <a:gradFill>
                  <a:gsLst>
                    <a:gs pos="0">
                      <a:schemeClr val="tx2"/>
                    </a:gs>
                    <a:gs pos="46000">
                      <a:schemeClr val="tx2"/>
                    </a:gs>
                    <a:gs pos="86000">
                      <a:schemeClr val="accent5"/>
                    </a:gs>
                  </a:gsLst>
                  <a:lin ang="5400000" scaled="1"/>
                </a:gradFill>
              </a:rPr>
              <a:t>Sah’s</a:t>
            </a:r>
            <a:r>
              <a:rPr lang="en-US" sz="3200" dirty="0">
                <a:gradFill>
                  <a:gsLst>
                    <a:gs pos="0">
                      <a:schemeClr val="tx2"/>
                    </a:gs>
                    <a:gs pos="46000">
                      <a:schemeClr val="tx2"/>
                    </a:gs>
                    <a:gs pos="86000">
                      <a:schemeClr val="accent5"/>
                    </a:gs>
                  </a:gsLst>
                  <a:lin ang="5400000" scaled="1"/>
                </a:gradFill>
              </a:rPr>
              <a:t> Equations</a:t>
            </a:r>
          </a:p>
        </p:txBody>
      </p:sp>
      <mc:AlternateContent xmlns:mc="http://schemas.openxmlformats.org/markup-compatibility/2006" xmlns:a14="http://schemas.microsoft.com/office/drawing/2010/main">
        <mc:Choice Requires="a14">
          <p:sp>
            <p:nvSpPr>
              <p:cNvPr id="11" name="Rectangle 10"/>
              <p:cNvSpPr/>
              <p:nvPr/>
            </p:nvSpPr>
            <p:spPr>
              <a:xfrm>
                <a:off x="148424" y="915653"/>
                <a:ext cx="11895151" cy="57894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For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V</m:t>
                        </m:r>
                      </m:e>
                      <m:sub>
                        <m:r>
                          <m:rPr>
                            <m:sty m:val="p"/>
                          </m:rPr>
                          <a:rPr lang="en-US">
                            <a:latin typeface="Cambria Math" panose="02040503050406030204" pitchFamily="18" charset="0"/>
                            <a:ea typeface="Cambria Math" panose="02040503050406030204" pitchFamily="18" charset="0"/>
                          </a:rPr>
                          <m:t>SG</m:t>
                        </m:r>
                      </m:sub>
                    </m:sSub>
                    <m:r>
                      <a:rPr lang="en-US">
                        <a:latin typeface="Cambria Math" panose="02040503050406030204" pitchFamily="18" charset="0"/>
                        <a:ea typeface="Cambria Math" panose="02040503050406030204" pitchFamily="18" charset="0"/>
                      </a:rPr>
                      <m:t>&lt;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D</m:t>
                        </m:r>
                      </m:sub>
                    </m:sSub>
                    <m:r>
                      <a:rPr lang="en-US">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Cutoff</m:t>
                        </m:r>
                      </m:e>
                    </m:d>
                  </m:oMath>
                </a14:m>
                <a:r>
                  <a:rPr lang="en-US" dirty="0">
                    <a:ea typeface="Cambria Math" panose="02040503050406030204" pitchFamily="18" charset="0"/>
                  </a:rPr>
                  <a:t>.</a:t>
                </a: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r>
                      <a:rPr lang="en-US">
                        <a:solidFill>
                          <a:prstClr val="black"/>
                        </a:solidFill>
                        <a:latin typeface="Cambria Math" panose="02040503050406030204" pitchFamily="18" charset="0"/>
                        <a:ea typeface="Cambria Math" panose="02040503050406030204" pitchFamily="18" charset="0"/>
                      </a:rPr>
                      <m:t>,0</m:t>
                    </m:r>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SD</m:t>
                        </m:r>
                      </m:sub>
                    </m:sSub>
                    <m:r>
                      <a:rPr lang="en-US">
                        <a:solidFill>
                          <a:prstClr val="black"/>
                        </a:solidFill>
                        <a:latin typeface="Cambria Math" panose="02040503050406030204" pitchFamily="18" charset="0"/>
                        <a:ea typeface="Cambria Math" panose="02040503050406030204" pitchFamily="18" charset="0"/>
                      </a:rPr>
                      <m:t>&lt;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ea typeface="Cambria Math" panose="02040503050406030204" pitchFamily="18" charset="0"/>
                          </a:rPr>
                          <m:t>p</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m:rPr>
                            <m:sty m:val="p"/>
                          </m:rPr>
                          <a:rPr lang="en-US">
                            <a:solidFill>
                              <a:prstClr val="black"/>
                            </a:solidFill>
                            <a:latin typeface="Cambria Math" panose="02040503050406030204" pitchFamily="18" charset="0"/>
                            <a:ea typeface="Cambria Math" panose="02040503050406030204" pitchFamily="18" charset="0"/>
                          </a:rPr>
                          <m:t>L</m:t>
                        </m:r>
                      </m:den>
                    </m:f>
                    <m:d>
                      <m:dPr>
                        <m:begChr m:val="["/>
                        <m:endChr m:val="]"/>
                        <m:ctrlPr>
                          <a:rPr lang="en-US" i="1">
                            <a:solidFill>
                              <a:prstClr val="black"/>
                            </a:solidFill>
                            <a:latin typeface="Cambria Math" panose="02040503050406030204" pitchFamily="18" charset="0"/>
                            <a:ea typeface="Cambria Math" panose="02040503050406030204" pitchFamily="18" charset="0"/>
                          </a:rPr>
                        </m:ctrlPr>
                      </m:d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e>
                        </m:d>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SD</m:t>
                            </m:r>
                          </m:sub>
                        </m:sSub>
                        <m:r>
                          <a:rPr lang="en-US">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sSubSup>
                              <m:sSubSupPr>
                                <m:ctrlPr>
                                  <a:rPr lang="en-US" i="1">
                                    <a:solidFill>
                                      <a:prstClr val="black"/>
                                    </a:solidFill>
                                    <a:latin typeface="Cambria Math" panose="02040503050406030204" pitchFamily="18" charset="0"/>
                                    <a:ea typeface="Cambria Math" panose="02040503050406030204" pitchFamily="18" charset="0"/>
                                  </a:rPr>
                                </m:ctrlPr>
                              </m:sSubSup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SD</m:t>
                                </m:r>
                              </m:sub>
                              <m:sup>
                                <m:r>
                                  <a:rPr lang="en-US">
                                    <a:solidFill>
                                      <a:prstClr val="black"/>
                                    </a:solidFill>
                                    <a:latin typeface="Cambria Math" panose="02040503050406030204" pitchFamily="18" charset="0"/>
                                    <a:ea typeface="Cambria Math" panose="02040503050406030204" pitchFamily="18" charset="0"/>
                                  </a:rPr>
                                  <m:t>2</m:t>
                                </m:r>
                              </m:sup>
                            </m:sSubSup>
                          </m:num>
                          <m:den>
                            <m:r>
                              <a:rPr lang="en-US">
                                <a:solidFill>
                                  <a:prstClr val="black"/>
                                </a:solidFill>
                                <a:latin typeface="Cambria Math" panose="02040503050406030204" pitchFamily="18" charset="0"/>
                                <a:ea typeface="Cambria Math" panose="02040503050406030204" pitchFamily="18" charset="0"/>
                              </a:rPr>
                              <m:t>2</m:t>
                            </m:r>
                          </m:den>
                        </m:f>
                      </m:e>
                    </m:d>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a:solidFill>
                              <a:prstClr val="black"/>
                            </a:solidFill>
                            <a:latin typeface="Cambria Math" panose="02040503050406030204" pitchFamily="18" charset="0"/>
                            <a:ea typeface="Cambria Math" panose="02040503050406030204" pitchFamily="18" charset="0"/>
                          </a:rPr>
                          <m:t>Ohmic</m:t>
                        </m:r>
                      </m:e>
                    </m:d>
                    <m:r>
                      <a:rPr lang="en-US">
                        <a:solidFill>
                          <a:prstClr val="black"/>
                        </a:solidFill>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pPr marL="285750" indent="-285750">
                  <a:buFont typeface="Arial" panose="020B0604020202020204" pitchFamily="34" charset="0"/>
                  <a:buChar char="•"/>
                </a:pPr>
                <a:endParaRPr lang="en-US" dirty="0">
                  <a:solidFill>
                    <a:prstClr val="black"/>
                  </a:solidFill>
                  <a:latin typeface="Cambria Math" panose="02040503050406030204" pitchFamily="18" charset="0"/>
                  <a:ea typeface="Cambria Math" panose="02040503050406030204" pitchFamily="18" charset="0"/>
                </a:endParaRPr>
              </a:p>
              <a:p>
                <a:pPr marL="285750" indent="-285750">
                  <a:spcAft>
                    <a:spcPts val="600"/>
                  </a:spcAft>
                  <a:buFont typeface="Arial" panose="020B0604020202020204" pitchFamily="34" charset="0"/>
                  <a:buChar char="•"/>
                </a:pPr>
                <a14:m>
                  <m:oMath xmlns:m="http://schemas.openxmlformats.org/officeDocument/2006/math">
                    <m:r>
                      <m:rPr>
                        <m:sty m:val="p"/>
                      </m:rPr>
                      <a:rPr lang="en-US">
                        <a:solidFill>
                          <a:prstClr val="black"/>
                        </a:solidFill>
                        <a:latin typeface="Cambria Math" panose="02040503050406030204" pitchFamily="18" charset="0"/>
                        <a:ea typeface="Cambria Math" panose="02040503050406030204" pitchFamily="18" charset="0"/>
                      </a:rPr>
                      <m:t>For</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r>
                      <a:rPr lang="en-US">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SD</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ea typeface="Cambria Math" panose="02040503050406030204" pitchFamily="18" charset="0"/>
                          </a:rPr>
                          <m:t>p</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e>
                        </m:d>
                      </m:e>
                      <m:sup>
                        <m:r>
                          <a:rPr lang="en-US" i="1">
                            <a:solidFill>
                              <a:prstClr val="black"/>
                            </a:solidFill>
                            <a:latin typeface="Cambria Math" panose="02040503050406030204" pitchFamily="18" charset="0"/>
                            <a:ea typeface="Cambria Math" panose="02040503050406030204" pitchFamily="18" charset="0"/>
                          </a:rPr>
                          <m:t>2</m:t>
                        </m:r>
                      </m:sup>
                    </m:sSup>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b="0" i="0" smtClean="0">
                            <a:solidFill>
                              <a:prstClr val="black"/>
                            </a:solidFill>
                            <a:latin typeface="Cambria Math" panose="02040503050406030204" pitchFamily="18" charset="0"/>
                            <a:ea typeface="Cambria Math" panose="02040503050406030204" pitchFamily="18" charset="0"/>
                          </a:rPr>
                          <m:t>Transistor</m:t>
                        </m:r>
                        <m:r>
                          <a:rPr lang="en-US" b="0" i="0" smtClean="0">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Saturation</m:t>
                        </m:r>
                      </m:e>
                    </m:d>
                    <m:r>
                      <a:rPr lang="en-US">
                        <a:solidFill>
                          <a:prstClr val="black"/>
                        </a:solidFill>
                        <a:latin typeface="Cambria Math" panose="02040503050406030204" pitchFamily="18" charset="0"/>
                        <a:ea typeface="Cambria Math" panose="02040503050406030204" pitchFamily="18" charset="0"/>
                      </a:rPr>
                      <m:t>.</m:t>
                    </m:r>
                  </m:oMath>
                </a14:m>
                <a:endParaRPr lang="en-US" dirty="0">
                  <a:solidFill>
                    <a:prstClr val="black"/>
                  </a:solidFill>
                  <a:latin typeface="Calibri" panose="020F0502020204030204"/>
                </a:endParaRPr>
              </a:p>
              <a:p>
                <a:pPr marL="285750" indent="-285750">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lvl="8" eaLnBrk="0" fontAlgn="base" hangingPunct="0">
                  <a:spcBef>
                    <a:spcPct val="0"/>
                  </a:spcBef>
                  <a:spcAft>
                    <a:spcPct val="0"/>
                  </a:spcAft>
                </a:pPr>
                <a14:m>
                  <m:oMathPara xmlns:m="http://schemas.openxmlformats.org/officeDocument/2006/math">
                    <m:oMathParaPr>
                      <m:jc m:val="center"/>
                    </m:oMathParaPr>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Gain</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Factor</m:t>
                      </m:r>
                      <m:r>
                        <a:rPr lang="en-US">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ea typeface="Cambria Math" panose="02040503050406030204" pitchFamily="18" charset="0"/>
                            </a:rPr>
                            <m:t>p</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i="1">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ea typeface="Cambria Math" panose="02040503050406030204" pitchFamily="18" charset="0"/>
                            </a:rPr>
                            <m:t>p</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i="1">
                              <a:solidFill>
                                <a:prstClr val="black"/>
                              </a:solidFill>
                              <a:latin typeface="Cambria Math" panose="02040503050406030204" pitchFamily="18" charset="0"/>
                              <a:ea typeface="Cambria Math" panose="02040503050406030204" pitchFamily="18" charset="0"/>
                            </a:rPr>
                            <m:t>C</m:t>
                          </m:r>
                        </m:e>
                        <m:sub>
                          <m:r>
                            <m:rPr>
                              <m:sty m:val="p"/>
                            </m:rPr>
                            <a:rPr lang="en-US" i="1">
                              <a:solidFill>
                                <a:prstClr val="black"/>
                              </a:solidFill>
                              <a:latin typeface="Cambria Math" panose="02040503050406030204" pitchFamily="18" charset="0"/>
                              <a:ea typeface="Cambria Math" panose="02040503050406030204" pitchFamily="18" charset="0"/>
                            </a:rPr>
                            <m:t>OX</m:t>
                          </m:r>
                        </m:sub>
                      </m:sSub>
                      <m:f>
                        <m:fPr>
                          <m:ctrlPr>
                            <a:rPr lang="en-US" i="1">
                              <a:solidFill>
                                <a:prstClr val="black"/>
                              </a:solidFill>
                              <a:latin typeface="Cambria Math" panose="02040503050406030204" pitchFamily="18" charset="0"/>
                            </a:rPr>
                          </m:ctrlPr>
                        </m:fPr>
                        <m:num>
                          <m:r>
                            <m:rPr>
                              <m:sty m:val="p"/>
                            </m:rPr>
                            <a:rPr lang="en-US">
                              <a:solidFill>
                                <a:prstClr val="black"/>
                              </a:solidFill>
                              <a:latin typeface="Cambria Math" panose="02040503050406030204" pitchFamily="18" charset="0"/>
                            </a:rPr>
                            <m:t>W</m:t>
                          </m:r>
                        </m:num>
                        <m:den>
                          <m:r>
                            <m:rPr>
                              <m:sty m:val="p"/>
                            </m:rPr>
                            <a:rPr lang="en-US">
                              <a:solidFill>
                                <a:prstClr val="black"/>
                              </a:solidFill>
                              <a:latin typeface="Cambria Math" panose="02040503050406030204" pitchFamily="18" charset="0"/>
                            </a:rPr>
                            <m:t>L</m:t>
                          </m:r>
                        </m:den>
                      </m:f>
                      <m:r>
                        <a:rPr lang="en-US" i="1">
                          <a:solidFill>
                            <a:prstClr val="black"/>
                          </a:solidFill>
                          <a:latin typeface="Cambria Math" panose="02040503050406030204" pitchFamily="18" charset="0"/>
                          <a:ea typeface="Cambria Math" panose="02040503050406030204" pitchFamily="18" charset="0"/>
                        </a:rPr>
                        <m:t>.</m:t>
                      </m:r>
                    </m:oMath>
                  </m:oMathPara>
                </a14:m>
                <a:endParaRPr lang="en-US" b="1" i="1" dirty="0">
                  <a:solidFill>
                    <a:prstClr val="black"/>
                  </a:solidFill>
                  <a:latin typeface="Cambria Math" panose="02040503050406030204" pitchFamily="18" charset="0"/>
                </a:endParaRPr>
              </a:p>
              <a:p>
                <a:pPr lvl="8" eaLnBrk="0" fontAlgn="base" hangingPunct="0">
                  <a:spcBef>
                    <a:spcPct val="0"/>
                  </a:spcBef>
                  <a:spcAft>
                    <a:spcPct val="0"/>
                  </a:spcAft>
                </a:pPr>
                <a:endParaRPr lang="en-US" b="1" i="1" dirty="0">
                  <a:solidFill>
                    <a:prstClr val="black"/>
                  </a:solidFill>
                  <a:latin typeface="Cambria Math" panose="02040503050406030204" pitchFamily="18" charset="0"/>
                </a:endParaRPr>
              </a:p>
              <a:p>
                <a:pPr lvl="5" eaLnBrk="0" fontAlgn="base" hangingPunct="0">
                  <a:spcBef>
                    <a:spcPct val="0"/>
                  </a:spcBef>
                  <a:spcAft>
                    <a:spcPct val="0"/>
                  </a:spcAft>
                </a:pPr>
                <a14:m>
                  <m:oMathPara xmlns:m="http://schemas.openxmlformats.org/officeDocument/2006/math">
                    <m:oMathParaPr>
                      <m:jc m:val="right"/>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ea typeface="Cambria Math" panose="02040503050406030204" pitchFamily="18" charset="0"/>
                            </a:rPr>
                          </m:ctrlPr>
                        </m:sSupPr>
                        <m:e>
                          <m:r>
                            <a:rPr lang="en-US" b="0"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ea typeface="Cambria Math" panose="02040503050406030204" pitchFamily="18" charset="0"/>
                                    </a:rPr>
                                    <m:t>p</m:t>
                                  </m:r>
                                </m:sub>
                              </m:sSub>
                            </m:num>
                            <m:den>
                              <m:r>
                                <a:rPr lang="en-US" b="0" i="0" smtClean="0">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SG</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i="1">
                                  <a:solidFill>
                                    <a:prstClr val="black"/>
                                  </a:solidFill>
                                  <a:latin typeface="Cambria Math" panose="02040503050406030204" pitchFamily="18" charset="0"/>
                                  <a:ea typeface="Cambria Math" panose="02040503050406030204" pitchFamily="18" charset="0"/>
                                </a:rPr>
                                <m:t>|</m:t>
                              </m:r>
                            </m:e>
                          </m:d>
                        </m:e>
                        <m:sup>
                          <m:r>
                            <a:rPr lang="en-US" i="1">
                              <a:solidFill>
                                <a:prstClr val="black"/>
                              </a:solidFill>
                              <a:latin typeface="Cambria Math" panose="02040503050406030204" pitchFamily="18" charset="0"/>
                              <a:ea typeface="Cambria Math" panose="02040503050406030204" pitchFamily="18" charset="0"/>
                            </a:rPr>
                            <m:t>2</m:t>
                          </m:r>
                        </m:sup>
                      </m:sSup>
                      <m:r>
                        <a:rPr lang="en-US">
                          <a:solidFill>
                            <a:prstClr val="black"/>
                          </a:solidFill>
                          <a:latin typeface="Cambria Math" panose="02040503050406030204" pitchFamily="18" charset="0"/>
                          <a:ea typeface="Cambria Math" panose="02040503050406030204" pitchFamily="18" charset="0"/>
                        </a:rPr>
                        <m:t>,</m:t>
                      </m:r>
                      <m:d>
                        <m:dPr>
                          <m:ctrlPr>
                            <a:rPr lang="en-US" i="1">
                              <a:solidFill>
                                <a:prstClr val="black"/>
                              </a:solidFill>
                              <a:latin typeface="Cambria Math" panose="02040503050406030204" pitchFamily="18" charset="0"/>
                              <a:ea typeface="Cambria Math" panose="02040503050406030204" pitchFamily="18" charset="0"/>
                            </a:rPr>
                          </m:ctrlPr>
                        </m:dPr>
                        <m:e>
                          <m:r>
                            <m:rPr>
                              <m:sty m:val="p"/>
                            </m:rPr>
                            <a:rPr lang="en-US">
                              <a:solidFill>
                                <a:prstClr val="black"/>
                              </a:solidFill>
                              <a:latin typeface="Cambria Math" panose="02040503050406030204" pitchFamily="18" charset="0"/>
                              <a:ea typeface="Cambria Math" panose="02040503050406030204" pitchFamily="18" charset="0"/>
                            </a:rPr>
                            <m:t>Transistor</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Saturation</m:t>
                          </m:r>
                        </m:e>
                      </m:d>
                      <m:r>
                        <a:rPr lang="en-US">
                          <a:solidFill>
                            <a:prstClr val="black"/>
                          </a:solidFill>
                          <a:latin typeface="Cambria Math" panose="02040503050406030204" pitchFamily="18" charset="0"/>
                          <a:ea typeface="Cambria Math" panose="02040503050406030204" pitchFamily="18" charset="0"/>
                        </a:rPr>
                        <m:t>.</m:t>
                      </m:r>
                    </m:oMath>
                  </m:oMathPara>
                </a14:m>
                <a:endParaRPr lang="en-US" dirty="0">
                  <a:solidFill>
                    <a:prstClr val="black"/>
                  </a:solidFill>
                  <a:latin typeface="Cambria Math" panose="02040503050406030204" pitchFamily="18" charset="0"/>
                  <a:ea typeface="Cambria Math" panose="02040503050406030204" pitchFamily="18" charset="0"/>
                </a:endParaRPr>
              </a:p>
              <a:p>
                <a:pPr lvl="8" eaLnBrk="0" fontAlgn="base" hangingPunct="0">
                  <a:spcBef>
                    <a:spcPct val="0"/>
                  </a:spcBef>
                  <a:spcAft>
                    <a:spcPct val="0"/>
                  </a:spcAft>
                </a:pPr>
                <a:endParaRPr lang="en-US" b="1" i="1" dirty="0">
                  <a:solidFill>
                    <a:prstClr val="black"/>
                  </a:solidFill>
                  <a:latin typeface="Cambria Math" panose="02040503050406030204" pitchFamily="18" charset="0"/>
                </a:endParaRPr>
              </a:p>
              <a:p>
                <a:pPr marL="3943350" lvl="8" indent="-285750" algn="r" eaLnBrk="0" fontAlgn="base" hangingPunct="0">
                  <a:spcBef>
                    <a:spcPts val="600"/>
                  </a:spcBef>
                  <a:spcAft>
                    <a:spcPct val="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Drain current is negative for a p-channel MOSFET because conventional </a:t>
                </a:r>
              </a:p>
              <a:p>
                <a:pPr lvl="8" algn="r" eaLnBrk="0" fontAlgn="base" hangingPunct="0">
                  <a:spcBef>
                    <a:spcPct val="0"/>
                  </a:spcBef>
                </a:pPr>
                <a:r>
                  <a:rPr lang="en-US" altLang="en-US" dirty="0">
                    <a:solidFill>
                      <a:prstClr val="black"/>
                    </a:solidFill>
                    <a:latin typeface="Cambria Math" panose="02040503050406030204" pitchFamily="18" charset="0"/>
                    <a:ea typeface="Cambria Math" panose="02040503050406030204" pitchFamily="18" charset="0"/>
                  </a:rPr>
                  <a:t>current flows out of the drain terminal. (SPICE convention).</a:t>
                </a:r>
              </a:p>
              <a:p>
                <a:pPr lvl="8" algn="r" eaLnBrk="0" fontAlgn="base" hangingPunct="0">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lvl="8" algn="r" eaLnBrk="0" fontAlgn="base" hangingPunct="0">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lvl="8" algn="r" eaLnBrk="0" fontAlgn="base" hangingPunct="0">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lvl="8" algn="r" eaLnBrk="0" fontAlgn="base" hangingPunct="0">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lvl="8" algn="r" eaLnBrk="0" fontAlgn="base" hangingPunct="0">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48424" y="915653"/>
                <a:ext cx="11895151" cy="5789470"/>
              </a:xfrm>
              <a:prstGeom prst="rect">
                <a:avLst/>
              </a:prstGeom>
              <a:blipFill>
                <a:blip r:embed="rId3"/>
                <a:stretch>
                  <a:fillRect l="-102" t="-209" r="-4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1464FB5-B77C-46AA-86D1-D70B03A4C184}"/>
              </a:ext>
            </a:extLst>
          </p:cNvPr>
          <p:cNvPicPr>
            <a:picLocks noChangeAspect="1"/>
          </p:cNvPicPr>
          <p:nvPr/>
        </p:nvPicPr>
        <p:blipFill>
          <a:blip r:embed="rId4"/>
          <a:stretch>
            <a:fillRect/>
          </a:stretch>
        </p:blipFill>
        <p:spPr>
          <a:xfrm>
            <a:off x="244086" y="2698948"/>
            <a:ext cx="4189593" cy="3931367"/>
          </a:xfrm>
          <a:prstGeom prst="rect">
            <a:avLst/>
          </a:prstGeom>
        </p:spPr>
      </p:pic>
    </p:spTree>
    <p:extLst>
      <p:ext uri="{BB962C8B-B14F-4D97-AF65-F5344CB8AC3E}">
        <p14:creationId xmlns:p14="http://schemas.microsoft.com/office/powerpoint/2010/main" val="39261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 calcmode="lin" valueType="num">
                                      <p:cBhvr additive="base">
                                        <p:cTn id="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anim calcmode="lin" valueType="num">
                                      <p:cBhvr additive="base">
                                        <p:cTn id="1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anim calcmode="lin" valueType="num">
                                      <p:cBhvr additive="base">
                                        <p:cTn id="1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anim calcmode="lin" valueType="num">
                                      <p:cBhvr additive="base">
                                        <p:cTn id="21"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239" y="0"/>
            <a:ext cx="8991600" cy="609600"/>
          </a:xfrm>
        </p:spPr>
        <p:txBody>
          <a:bodyPr>
            <a:noAutofit/>
          </a:bodyPr>
          <a:lstStyle/>
          <a:p>
            <a:pPr algn="ctr"/>
            <a:r>
              <a:rPr lang="en-US" sz="3200" dirty="0" err="1">
                <a:gradFill>
                  <a:gsLst>
                    <a:gs pos="0">
                      <a:schemeClr val="tx2"/>
                    </a:gs>
                    <a:gs pos="46000">
                      <a:schemeClr val="tx2"/>
                    </a:gs>
                    <a:gs pos="86000">
                      <a:schemeClr val="accent5"/>
                    </a:gs>
                  </a:gsLst>
                  <a:lin ang="5400000" scaled="1"/>
                </a:gradFill>
              </a:rPr>
              <a:t>Sah’s</a:t>
            </a:r>
            <a:r>
              <a:rPr lang="en-US" sz="3200" dirty="0">
                <a:gradFill>
                  <a:gsLst>
                    <a:gs pos="0">
                      <a:schemeClr val="tx2"/>
                    </a:gs>
                    <a:gs pos="46000">
                      <a:schemeClr val="tx2"/>
                    </a:gs>
                    <a:gs pos="86000">
                      <a:schemeClr val="accent5"/>
                    </a:gs>
                  </a:gsLst>
                  <a:lin ang="5400000" scaled="1"/>
                </a:gradFill>
              </a:rPr>
              <a:t> Equations for Enhancement Mode MOSFETs </a:t>
            </a:r>
            <a:br>
              <a:rPr lang="en-US" sz="3200" dirty="0">
                <a:gradFill>
                  <a:gsLst>
                    <a:gs pos="0">
                      <a:schemeClr val="tx2"/>
                    </a:gs>
                    <a:gs pos="46000">
                      <a:schemeClr val="tx2"/>
                    </a:gs>
                    <a:gs pos="86000">
                      <a:schemeClr val="accent5"/>
                    </a:gs>
                  </a:gsLst>
                  <a:lin ang="5400000" scaled="1"/>
                </a:gradFill>
              </a:rPr>
            </a:br>
            <a:endParaRPr lang="en-US" sz="3200" dirty="0">
              <a:gradFill>
                <a:gsLst>
                  <a:gs pos="0">
                    <a:schemeClr val="tx2"/>
                  </a:gs>
                  <a:gs pos="46000">
                    <a:schemeClr val="tx2"/>
                  </a:gs>
                  <a:gs pos="86000">
                    <a:schemeClr val="accent5"/>
                  </a:gs>
                </a:gsLst>
                <a:lin ang="5400000" scaled="1"/>
              </a:gradFill>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388345620"/>
                  </p:ext>
                </p:extLst>
              </p:nvPr>
            </p:nvGraphicFramePr>
            <p:xfrm>
              <a:off x="2018939" y="708333"/>
              <a:ext cx="8458200" cy="282784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370840">
                    <a:tc>
                      <a:txBody>
                        <a:bodyPr/>
                        <a:lstStyle/>
                        <a:p>
                          <a:pPr algn="ctr"/>
                          <a:r>
                            <a:rPr lang="en-US" sz="1800" dirty="0">
                              <a:solidFill>
                                <a:schemeClr val="tx1"/>
                              </a:solidFill>
                            </a:rPr>
                            <a:t>n-Channel Enhancement</a:t>
                          </a:r>
                          <a:r>
                            <a:rPr lang="en-US" sz="1800" baseline="0" dirty="0">
                              <a:solidFill>
                                <a:schemeClr val="tx1"/>
                              </a:solidFill>
                            </a:rPr>
                            <a:t> Mode MOSFET</a:t>
                          </a:r>
                          <a:endParaRPr lang="en-US" sz="1800" dirty="0">
                            <a:solidFill>
                              <a:schemeClr val="tx1"/>
                            </a:solidFill>
                          </a:endParaRPr>
                        </a:p>
                      </a:txBody>
                      <a:tcPr/>
                    </a:tc>
                    <a:extLst>
                      <a:ext uri="{0D108BD9-81ED-4DB2-BD59-A6C34878D82A}">
                        <a16:rowId xmlns:a16="http://schemas.microsoft.com/office/drawing/2014/main" val="10000"/>
                      </a:ext>
                    </a:extLst>
                  </a:tr>
                  <a:tr h="370840">
                    <a:tc>
                      <a:txBody>
                        <a:bodyPr/>
                        <a:lstStyle/>
                        <a:p>
                          <a:pPr marL="0" marR="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b="0" i="1" smtClean="0">
                                    <a:latin typeface="Cambria Math" panose="02040503050406030204" pitchFamily="18" charset="0"/>
                                    <a:ea typeface="Cambria Math" panose="02040503050406030204" pitchFamily="18" charset="0"/>
                                  </a:rPr>
                                  <m:t>&lt;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1" smtClean="0">
                                    <a:latin typeface="Cambria Math" panose="02040503050406030204" pitchFamily="18" charset="0"/>
                                    <a:ea typeface="Cambria Math" panose="02040503050406030204" pitchFamily="18" charset="0"/>
                                  </a:rPr>
                                  <m:t>, </m:t>
                                </m:r>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=0.  </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Cutoff</m:t>
                                    </m:r>
                                  </m:e>
                                </m:d>
                                <m:r>
                                  <a:rPr lang="en-US" sz="1600" b="0" i="0" smtClean="0">
                                    <a:latin typeface="Cambria Math" panose="02040503050406030204" pitchFamily="18" charset="0"/>
                                    <a:ea typeface="Cambria Math" panose="02040503050406030204" pitchFamily="18" charset="0"/>
                                  </a:rPr>
                                  <m:t>, </m:t>
                                </m:r>
                              </m:oMath>
                            </m:oMathPara>
                          </a14:m>
                          <a:endParaRPr lang="en-US" sz="1600" b="0" dirty="0">
                            <a:ea typeface="Cambria Math" panose="02040503050406030204" pitchFamily="18" charset="0"/>
                          </a:endParaRPr>
                        </a:p>
                      </a:txBody>
                      <a:tcPr/>
                    </a:tc>
                    <a:extLst>
                      <a:ext uri="{0D108BD9-81ED-4DB2-BD59-A6C34878D82A}">
                        <a16:rowId xmlns:a16="http://schemas.microsoft.com/office/drawing/2014/main" val="10001"/>
                      </a:ext>
                    </a:extLst>
                  </a:tr>
                  <a:tr h="370840">
                    <a:tc>
                      <a:txBody>
                        <a:bodyPr/>
                        <a:lstStyle/>
                        <a:p>
                          <a:pPr marL="0" marR="0" indent="0" algn="ctr" defTabSz="51435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For</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0" smtClean="0">
                                  <a:latin typeface="Cambria Math" panose="02040503050406030204" pitchFamily="18" charset="0"/>
                                  <a:ea typeface="Cambria Math" panose="02040503050406030204" pitchFamily="18" charset="0"/>
                                </a:rPr>
                                <m:t>, 0&lt;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DS</m:t>
                                  </m:r>
                                </m:sub>
                              </m:sSub>
                              <m:r>
                                <a:rPr lang="en-US" sz="1600" b="0" i="0" smtClean="0">
                                  <a:latin typeface="Cambria Math" panose="02040503050406030204" pitchFamily="18" charset="0"/>
                                  <a:ea typeface="Cambria Math" panose="02040503050406030204" pitchFamily="18" charset="0"/>
                                </a:rPr>
                                <m:t>&lt;</m:t>
                              </m:r>
                              <m:sSub>
                                <m:sSubPr>
                                  <m:ctrlPr>
                                    <a:rPr lang="en-US" sz="160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Ohmic</m:t>
                              </m:r>
                              <m:r>
                                <a:rPr lang="en-US" sz="1600" b="0" i="0" smtClean="0">
                                  <a:latin typeface="Cambria Math" panose="02040503050406030204" pitchFamily="18" charset="0"/>
                                  <a:ea typeface="Cambria Math" panose="02040503050406030204" pitchFamily="18" charset="0"/>
                                </a:rPr>
                                <m:t>)</m:t>
                              </m:r>
                            </m:oMath>
                          </a14:m>
                          <a:r>
                            <a:rPr lang="en-US" sz="1600" dirty="0"/>
                            <a:t> </a:t>
                          </a:r>
                        </a:p>
                        <a:p>
                          <a:pPr marL="0" marR="0" indent="0" algn="ctr" defTabSz="514350" rtl="0" eaLnBrk="1" fontAlgn="auto" latinLnBrk="0" hangingPunct="1">
                            <a:lnSpc>
                              <a:spcPct val="100000"/>
                            </a:lnSpc>
                            <a:spcBef>
                              <a:spcPts val="0"/>
                            </a:spcBef>
                            <a:spcAft>
                              <a:spcPts val="0"/>
                            </a:spcAft>
                            <a:buClrTx/>
                            <a:buSzTx/>
                            <a:buFontTx/>
                            <a:buNone/>
                            <a:tabLst/>
                            <a:defRPr/>
                          </a:pPr>
                          <a:endParaRPr lang="en-US" sz="1600" i="1" dirty="0">
                            <a:latin typeface="Cambria Math" panose="02040503050406030204" pitchFamily="18" charset="0"/>
                          </a:endParaRPr>
                        </a:p>
                        <a:p>
                          <a:pPr marL="0" marR="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β</m:t>
                                    </m:r>
                                  </m:e>
                                  <m:sub>
                                    <m:r>
                                      <m:rPr>
                                        <m:sty m:val="p"/>
                                      </m:rPr>
                                      <a:rPr lang="en-US" sz="1600" b="0" i="0" smtClean="0">
                                        <a:latin typeface="Cambria Math" panose="02040503050406030204" pitchFamily="18" charset="0"/>
                                        <a:ea typeface="Cambria Math" panose="02040503050406030204" pitchFamily="18" charset="0"/>
                                      </a:rPr>
                                      <m:t>n</m:t>
                                    </m:r>
                                  </m:sub>
                                </m:sSub>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DS</m:t>
                                        </m:r>
                                      </m:sub>
                                    </m:sSub>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Sup>
                                          <m:sSubSupPr>
                                            <m:ctrlPr>
                                              <a:rPr lang="en-US" sz="1600" b="0" i="1" smtClean="0">
                                                <a:latin typeface="Cambria Math" panose="02040503050406030204" pitchFamily="18" charset="0"/>
                                                <a:ea typeface="Cambria Math" panose="02040503050406030204" pitchFamily="18" charset="0"/>
                                              </a:rPr>
                                            </m:ctrlPr>
                                          </m:sSubSup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DS</m:t>
                                            </m:r>
                                          </m:sub>
                                          <m:sup>
                                            <m:r>
                                              <a:rPr lang="en-US" sz="1600" b="0" i="0" smtClean="0">
                                                <a:latin typeface="Cambria Math" panose="02040503050406030204" pitchFamily="18" charset="0"/>
                                                <a:ea typeface="Cambria Math" panose="02040503050406030204" pitchFamily="18" charset="0"/>
                                              </a:rPr>
                                              <m:t>2</m:t>
                                            </m:r>
                                          </m:sup>
                                        </m:sSubSup>
                                      </m:num>
                                      <m:den>
                                        <m:r>
                                          <a:rPr lang="en-US" sz="1600" b="0" i="0" smtClean="0">
                                            <a:latin typeface="Cambria Math" panose="02040503050406030204" pitchFamily="18" charset="0"/>
                                            <a:ea typeface="Cambria Math" panose="02040503050406030204" pitchFamily="18" charset="0"/>
                                          </a:rPr>
                                          <m:t>2</m:t>
                                        </m:r>
                                      </m:den>
                                    </m:f>
                                  </m:e>
                                </m:d>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where</m:t>
                                </m:r>
                                <m:r>
                                  <a:rPr lang="en-US" sz="1600" b="0" i="0" smtClean="0">
                                    <a:latin typeface="Cambria Math" panose="02040503050406030204" pitchFamily="18" charset="0"/>
                                    <a:ea typeface="Cambria Math" panose="02040503050406030204" pitchFamily="18" charset="0"/>
                                  </a:rPr>
                                  <m:t> </m:t>
                                </m:r>
                                <m:sSub>
                                  <m:sSubPr>
                                    <m:ctrlPr>
                                      <a:rPr lang="en-US" sz="1600" i="1" smtClean="0">
                                        <a:solidFill>
                                          <a:prstClr val="black"/>
                                        </a:solidFill>
                                        <a:latin typeface="Cambria Math" panose="02040503050406030204" pitchFamily="18" charset="0"/>
                                        <a:ea typeface="Cambria Math" panose="02040503050406030204" pitchFamily="18" charset="0"/>
                                      </a:rPr>
                                    </m:ctrlPr>
                                  </m:sSubPr>
                                  <m:e>
                                    <m:r>
                                      <m:rPr>
                                        <m:sty m:val="p"/>
                                      </m:rPr>
                                      <a:rPr lang="en-US" sz="1600">
                                        <a:solidFill>
                                          <a:prstClr val="black"/>
                                        </a:solidFill>
                                        <a:latin typeface="Cambria Math" panose="02040503050406030204" pitchFamily="18" charset="0"/>
                                        <a:ea typeface="Cambria Math" panose="02040503050406030204" pitchFamily="18" charset="0"/>
                                      </a:rPr>
                                      <m:t>β</m:t>
                                    </m:r>
                                  </m:e>
                                  <m:sub>
                                    <m:r>
                                      <m:rPr>
                                        <m:sty m:val="p"/>
                                      </m:rPr>
                                      <a:rPr lang="en-US" sz="1600">
                                        <a:solidFill>
                                          <a:prstClr val="black"/>
                                        </a:solidFill>
                                        <a:latin typeface="Cambria Math" panose="02040503050406030204" pitchFamily="18" charset="0"/>
                                        <a:ea typeface="Cambria Math" panose="02040503050406030204" pitchFamily="18" charset="0"/>
                                      </a:rPr>
                                      <m:t>n</m:t>
                                    </m:r>
                                  </m:sub>
                                </m:sSub>
                                <m:r>
                                  <a:rPr lang="en-US" sz="1600" b="0" i="1" smtClean="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rPr>
                                    </m:ctrlPr>
                                  </m:sSubPr>
                                  <m:e>
                                    <m:r>
                                      <m:rPr>
                                        <m:sty m:val="p"/>
                                      </m:rPr>
                                      <a:rPr lang="en-US" sz="1600" i="1">
                                        <a:solidFill>
                                          <a:prstClr val="black"/>
                                        </a:solidFill>
                                        <a:latin typeface="Cambria Math" panose="02040503050406030204" pitchFamily="18" charset="0"/>
                                        <a:ea typeface="Cambria Math" panose="02040503050406030204" pitchFamily="18" charset="0"/>
                                      </a:rPr>
                                      <m:t>μ</m:t>
                                    </m:r>
                                  </m:e>
                                  <m:sub>
                                    <m:r>
                                      <m:rPr>
                                        <m:sty m:val="p"/>
                                      </m:rPr>
                                      <a:rPr lang="en-US" sz="1600" i="1">
                                        <a:solidFill>
                                          <a:prstClr val="black"/>
                                        </a:solidFill>
                                        <a:latin typeface="Cambria Math" panose="02040503050406030204" pitchFamily="18" charset="0"/>
                                      </a:rPr>
                                      <m:t>n</m:t>
                                    </m:r>
                                  </m:sub>
                                </m:sSub>
                                <m:sSub>
                                  <m:sSubPr>
                                    <m:ctrlPr>
                                      <a:rPr lang="en-US" sz="1600" i="1">
                                        <a:solidFill>
                                          <a:prstClr val="black"/>
                                        </a:solidFill>
                                        <a:latin typeface="Cambria Math" panose="02040503050406030204" pitchFamily="18" charset="0"/>
                                        <a:ea typeface="Cambria Math" panose="02040503050406030204" pitchFamily="18" charset="0"/>
                                      </a:rPr>
                                    </m:ctrlPr>
                                  </m:sSubPr>
                                  <m:e>
                                    <m:r>
                                      <m:rPr>
                                        <m:sty m:val="p"/>
                                      </m:rPr>
                                      <a:rPr lang="en-US" sz="1600" i="1">
                                        <a:solidFill>
                                          <a:prstClr val="black"/>
                                        </a:solidFill>
                                        <a:latin typeface="Cambria Math" panose="02040503050406030204" pitchFamily="18" charset="0"/>
                                        <a:ea typeface="Cambria Math" panose="02040503050406030204" pitchFamily="18" charset="0"/>
                                      </a:rPr>
                                      <m:t>C</m:t>
                                    </m:r>
                                  </m:e>
                                  <m:sub>
                                    <m:r>
                                      <m:rPr>
                                        <m:sty m:val="p"/>
                                      </m:rPr>
                                      <a:rPr lang="en-US" sz="1600" i="1">
                                        <a:solidFill>
                                          <a:prstClr val="black"/>
                                        </a:solidFill>
                                        <a:latin typeface="Cambria Math" panose="02040503050406030204" pitchFamily="18" charset="0"/>
                                        <a:ea typeface="Cambria Math" panose="02040503050406030204" pitchFamily="18" charset="0"/>
                                      </a:rPr>
                                      <m:t>OX</m:t>
                                    </m:r>
                                  </m:sub>
                                </m:sSub>
                                <m:f>
                                  <m:fPr>
                                    <m:ctrlPr>
                                      <a:rPr lang="en-US" sz="1600" i="1">
                                        <a:solidFill>
                                          <a:prstClr val="black"/>
                                        </a:solidFill>
                                        <a:latin typeface="Cambria Math" panose="02040503050406030204" pitchFamily="18" charset="0"/>
                                      </a:rPr>
                                    </m:ctrlPr>
                                  </m:fPr>
                                  <m:num>
                                    <m:r>
                                      <m:rPr>
                                        <m:sty m:val="p"/>
                                      </m:rPr>
                                      <a:rPr lang="en-US" sz="1600">
                                        <a:solidFill>
                                          <a:prstClr val="black"/>
                                        </a:solidFill>
                                        <a:latin typeface="Cambria Math" panose="02040503050406030204" pitchFamily="18" charset="0"/>
                                      </a:rPr>
                                      <m:t>W</m:t>
                                    </m:r>
                                  </m:num>
                                  <m:den>
                                    <m:r>
                                      <m:rPr>
                                        <m:sty m:val="p"/>
                                      </m:rPr>
                                      <a:rPr lang="en-US" sz="1600">
                                        <a:solidFill>
                                          <a:prstClr val="black"/>
                                        </a:solidFill>
                                        <a:latin typeface="Cambria Math" panose="02040503050406030204" pitchFamily="18" charset="0"/>
                                      </a:rPr>
                                      <m:t>L</m:t>
                                    </m:r>
                                  </m:den>
                                </m:f>
                                <m:r>
                                  <a:rPr lang="en-US" sz="1600" b="0" i="1" smtClean="0">
                                    <a:solidFill>
                                      <a:prstClr val="black"/>
                                    </a:solidFill>
                                    <a:latin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 </m:t>
                                </m:r>
                              </m:oMath>
                            </m:oMathPara>
                          </a14:m>
                          <a:endParaRPr lang="en-US" sz="1600" b="0" i="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002"/>
                      </a:ext>
                    </a:extLst>
                  </a:tr>
                  <a:tr h="370840">
                    <a:tc>
                      <a:txBody>
                        <a:bodyPr/>
                        <a:lstStyle/>
                        <a:p>
                          <a:pPr algn="ctr">
                            <a:spcAft>
                              <a:spcPts val="1200"/>
                            </a:spcAft>
                          </a:pPr>
                          <a14:m>
                            <m:oMathPara xmlns:m="http://schemas.openxmlformats.org/officeDocument/2006/math">
                              <m:oMathParaPr>
                                <m:jc m:val="centerGroup"/>
                              </m:oMathParaPr>
                              <m:oMath xmlns:m="http://schemas.openxmlformats.org/officeDocument/2006/math">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For</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0"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DS</m:t>
                                    </m:r>
                                  </m:sub>
                                </m:sSub>
                                <m:r>
                                  <a:rPr lang="en-US" sz="160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0" smtClean="0">
                                    <a:latin typeface="Cambria Math" panose="02040503050406030204" pitchFamily="18" charset="0"/>
                                    <a:ea typeface="Cambria Math" panose="02040503050406030204" pitchFamily="18" charset="0"/>
                                  </a:rPr>
                                  <m:t>. </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Transistor</m:t>
                                    </m:r>
                                    <m:r>
                                      <a:rPr lang="en-US" sz="1600" b="0" i="1"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Saturation</m:t>
                                    </m:r>
                                  </m:e>
                                </m:d>
                              </m:oMath>
                            </m:oMathPara>
                          </a14:m>
                          <a:endParaRPr lang="en-US" sz="1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β</m:t>
                                        </m:r>
                                      </m:e>
                                      <m:sub>
                                        <m:r>
                                          <m:rPr>
                                            <m:sty m:val="p"/>
                                          </m:rPr>
                                          <a:rPr lang="en-US" sz="1600" b="0" i="0" smtClean="0">
                                            <a:latin typeface="Cambria Math" panose="02040503050406030204" pitchFamily="18" charset="0"/>
                                            <a:ea typeface="Cambria Math" panose="02040503050406030204" pitchFamily="18" charset="0"/>
                                          </a:rPr>
                                          <m:t>n</m:t>
                                        </m:r>
                                      </m:sub>
                                    </m:sSub>
                                  </m:num>
                                  <m:den>
                                    <m:r>
                                      <a:rPr lang="en-US" sz="1600" b="0" i="0" smtClean="0">
                                        <a:latin typeface="Cambria Math" panose="02040503050406030204" pitchFamily="18" charset="0"/>
                                        <a:ea typeface="Cambria Math" panose="02040503050406030204" pitchFamily="18" charset="0"/>
                                      </a:rPr>
                                      <m:t>2</m:t>
                                    </m:r>
                                  </m:den>
                                </m:f>
                                <m:sSup>
                                  <m:sSupPr>
                                    <m:ctrlPr>
                                      <a:rPr lang="en-US" sz="1600" b="0" i="1" smtClean="0">
                                        <a:latin typeface="Cambria Math" panose="02040503050406030204" pitchFamily="18" charset="0"/>
                                        <a:ea typeface="Cambria Math"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GS</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e>
                                  <m:sup>
                                    <m:r>
                                      <a:rPr lang="en-US" sz="1600" b="0" i="1" smtClean="0">
                                        <a:latin typeface="Cambria Math" panose="02040503050406030204" pitchFamily="18" charset="0"/>
                                        <a:ea typeface="Cambria Math" panose="02040503050406030204" pitchFamily="18" charset="0"/>
                                      </a:rPr>
                                      <m:t>2</m:t>
                                    </m:r>
                                  </m:sup>
                                </m:sSup>
                                <m:r>
                                  <a:rPr lang="en-US" sz="1600" b="0" i="0" smtClean="0">
                                    <a:latin typeface="Cambria Math" panose="02040503050406030204" pitchFamily="18" charset="0"/>
                                    <a:ea typeface="Cambria Math" panose="02040503050406030204" pitchFamily="18" charset="0"/>
                                  </a:rPr>
                                  <m:t>.</m:t>
                                </m:r>
                              </m:oMath>
                            </m:oMathPara>
                          </a14:m>
                          <a:endParaRPr lang="en-US" sz="1600" b="0" i="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388345620"/>
                  </p:ext>
                </p:extLst>
              </p:nvPr>
            </p:nvGraphicFramePr>
            <p:xfrm>
              <a:off x="2018939" y="708333"/>
              <a:ext cx="8458200" cy="2827846"/>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370840">
                    <a:tc>
                      <a:txBody>
                        <a:bodyPr/>
                        <a:lstStyle/>
                        <a:p>
                          <a:pPr algn="ctr"/>
                          <a:r>
                            <a:rPr lang="en-US" sz="1800" dirty="0">
                              <a:solidFill>
                                <a:schemeClr val="tx1"/>
                              </a:solidFill>
                            </a:rPr>
                            <a:t>n-Channel Enhancement</a:t>
                          </a:r>
                          <a:r>
                            <a:rPr lang="en-US" sz="1800" baseline="0" dirty="0">
                              <a:solidFill>
                                <a:schemeClr val="tx1"/>
                              </a:solidFill>
                            </a:rPr>
                            <a:t> Mode MOSFET</a:t>
                          </a:r>
                          <a:endParaRPr lang="en-US" sz="1800" dirty="0">
                            <a:solidFill>
                              <a:schemeClr val="tx1"/>
                            </a:solidFill>
                          </a:endParaRPr>
                        </a:p>
                      </a:txBody>
                      <a:tcPr/>
                    </a:tc>
                    <a:extLst>
                      <a:ext uri="{0D108BD9-81ED-4DB2-BD59-A6C34878D82A}">
                        <a16:rowId xmlns:a16="http://schemas.microsoft.com/office/drawing/2014/main" val="10000"/>
                      </a:ext>
                    </a:extLst>
                  </a:tr>
                  <a:tr h="370840">
                    <a:tc>
                      <a:txBody>
                        <a:bodyPr/>
                        <a:lstStyle/>
                        <a:p>
                          <a:endParaRPr lang="en-US"/>
                        </a:p>
                      </a:txBody>
                      <a:tcPr>
                        <a:blipFill>
                          <a:blip r:embed="rId3"/>
                          <a:stretch>
                            <a:fillRect l="-72" t="-109836" r="-288" b="-565574"/>
                          </a:stretch>
                        </a:blipFill>
                      </a:tcPr>
                    </a:tc>
                    <a:extLst>
                      <a:ext uri="{0D108BD9-81ED-4DB2-BD59-A6C34878D82A}">
                        <a16:rowId xmlns:a16="http://schemas.microsoft.com/office/drawing/2014/main" val="10001"/>
                      </a:ext>
                    </a:extLst>
                  </a:tr>
                  <a:tr h="1136460">
                    <a:tc>
                      <a:txBody>
                        <a:bodyPr/>
                        <a:lstStyle/>
                        <a:p>
                          <a:endParaRPr lang="en-US"/>
                        </a:p>
                      </a:txBody>
                      <a:tcPr>
                        <a:blipFill>
                          <a:blip r:embed="rId3"/>
                          <a:stretch>
                            <a:fillRect l="-72" t="-68449" r="-288" b="-84492"/>
                          </a:stretch>
                        </a:blipFill>
                      </a:tcPr>
                    </a:tc>
                    <a:extLst>
                      <a:ext uri="{0D108BD9-81ED-4DB2-BD59-A6C34878D82A}">
                        <a16:rowId xmlns:a16="http://schemas.microsoft.com/office/drawing/2014/main" val="10002"/>
                      </a:ext>
                    </a:extLst>
                  </a:tr>
                  <a:tr h="949706">
                    <a:tc>
                      <a:txBody>
                        <a:bodyPr/>
                        <a:lstStyle/>
                        <a:p>
                          <a:endParaRPr lang="en-US"/>
                        </a:p>
                      </a:txBody>
                      <a:tcPr>
                        <a:blipFill>
                          <a:blip r:embed="rId3"/>
                          <a:stretch>
                            <a:fillRect l="-72" t="-201923" r="-288" b="-1282"/>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102586788"/>
                  </p:ext>
                </p:extLst>
              </p:nvPr>
            </p:nvGraphicFramePr>
            <p:xfrm>
              <a:off x="2018939" y="3799243"/>
              <a:ext cx="8458200" cy="2928367"/>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370840">
                    <a:tc>
                      <a:txBody>
                        <a:bodyPr/>
                        <a:lstStyle/>
                        <a:p>
                          <a:pPr algn="ctr"/>
                          <a:r>
                            <a:rPr lang="en-US" sz="1800" dirty="0">
                              <a:solidFill>
                                <a:schemeClr val="tx1"/>
                              </a:solidFill>
                            </a:rPr>
                            <a:t>p-channel Enhancement</a:t>
                          </a:r>
                          <a:r>
                            <a:rPr lang="en-US" sz="1800" baseline="0" dirty="0">
                              <a:solidFill>
                                <a:schemeClr val="tx1"/>
                              </a:solidFill>
                            </a:rPr>
                            <a:t> Mode MOSFET</a:t>
                          </a:r>
                          <a:endParaRPr lang="en-US" sz="1800" dirty="0">
                            <a:solidFill>
                              <a:schemeClr val="tx1"/>
                            </a:solidFill>
                          </a:endParaRPr>
                        </a:p>
                      </a:txBody>
                      <a:tcPr/>
                    </a:tc>
                    <a:extLst>
                      <a:ext uri="{0D108BD9-81ED-4DB2-BD59-A6C34878D82A}">
                        <a16:rowId xmlns:a16="http://schemas.microsoft.com/office/drawing/2014/main" val="10000"/>
                      </a:ext>
                    </a:extLst>
                  </a:tr>
                  <a:tr h="370840">
                    <a:tc>
                      <a:txBody>
                        <a:bodyPr/>
                        <a:lstStyle/>
                        <a:p>
                          <a:pPr marL="0" marR="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b="0" i="0" smtClean="0">
                                    <a:latin typeface="Cambria Math" panose="02040503050406030204" pitchFamily="18" charset="0"/>
                                    <a:ea typeface="Cambria Math" panose="02040503050406030204" pitchFamily="18" charset="0"/>
                                  </a:rPr>
                                  <m:t>&lt;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r>
                                  <a:rPr lang="en-US" sz="1600" b="0" i="1" smtClean="0">
                                    <a:latin typeface="Cambria Math" panose="02040503050406030204" pitchFamily="18" charset="0"/>
                                    <a:ea typeface="Cambria Math" panose="02040503050406030204" pitchFamily="18" charset="0"/>
                                  </a:rPr>
                                  <m:t>|, </m:t>
                                </m:r>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  </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Cutoff</m:t>
                                    </m:r>
                                  </m:e>
                                </m:d>
                                <m:r>
                                  <a:rPr lang="en-US" sz="1600" b="0" i="0" smtClean="0">
                                    <a:latin typeface="Cambria Math" panose="02040503050406030204" pitchFamily="18" charset="0"/>
                                    <a:ea typeface="Cambria Math" panose="02040503050406030204" pitchFamily="18" charset="0"/>
                                  </a:rPr>
                                  <m:t>, </m:t>
                                </m:r>
                              </m:oMath>
                            </m:oMathPara>
                          </a14:m>
                          <a:endParaRPr lang="en-US" sz="1600" b="0" dirty="0">
                            <a:ea typeface="Cambria Math" panose="02040503050406030204" pitchFamily="18" charset="0"/>
                          </a:endParaRPr>
                        </a:p>
                      </a:txBody>
                      <a:tcPr/>
                    </a:tc>
                    <a:extLst>
                      <a:ext uri="{0D108BD9-81ED-4DB2-BD59-A6C34878D82A}">
                        <a16:rowId xmlns:a16="http://schemas.microsoft.com/office/drawing/2014/main" val="10001"/>
                      </a:ext>
                    </a:extLst>
                  </a:tr>
                  <a:tr h="370840">
                    <a:tc>
                      <a:txBody>
                        <a:bodyPr/>
                        <a:lstStyle/>
                        <a:p>
                          <a:pPr marL="0" marR="0" indent="0" algn="ctr" defTabSz="51435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For</m:t>
                              </m:r>
                              <m:r>
                                <a:rPr lang="en-US" sz="1600" b="0" i="0"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r>
                                <a:rPr lang="en-US" sz="1600" b="0" i="0" smtClean="0">
                                  <a:latin typeface="Cambria Math" panose="02040503050406030204" pitchFamily="18" charset="0"/>
                                  <a:ea typeface="Cambria Math" panose="02040503050406030204" pitchFamily="18" charset="0"/>
                                </a:rPr>
                                <m:t>,   0&lt;</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SD</m:t>
                                  </m:r>
                                </m:sub>
                              </m:sSub>
                              <m:r>
                                <a:rPr lang="en-US" sz="1600" b="0" i="0" smtClean="0">
                                  <a:latin typeface="Cambria Math" panose="02040503050406030204" pitchFamily="18" charset="0"/>
                                  <a:ea typeface="Cambria Math" panose="02040503050406030204" pitchFamily="18" charset="0"/>
                                </a:rPr>
                                <m:t>&lt;</m:t>
                              </m:r>
                              <m:sSub>
                                <m:sSubPr>
                                  <m:ctrlPr>
                                    <a:rPr lang="en-US" sz="160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b="0" i="0"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r>
                                <a:rPr lang="en-US" sz="1600" b="0" i="1"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Ohmic</m:t>
                              </m:r>
                              <m:r>
                                <a:rPr lang="en-US" sz="1600" b="0" i="0" smtClean="0">
                                  <a:latin typeface="Cambria Math" panose="02040503050406030204" pitchFamily="18" charset="0"/>
                                  <a:ea typeface="Cambria Math" panose="02040503050406030204" pitchFamily="18" charset="0"/>
                                </a:rPr>
                                <m:t>)</m:t>
                              </m:r>
                            </m:oMath>
                          </a14:m>
                          <a:r>
                            <a:rPr lang="en-US" sz="1600" dirty="0"/>
                            <a:t> </a:t>
                          </a:r>
                        </a:p>
                        <a:p>
                          <a:pPr marL="0" marR="0" indent="0" algn="ctr" defTabSz="514350" rtl="0" eaLnBrk="1" fontAlgn="auto" latinLnBrk="0" hangingPunct="1">
                            <a:lnSpc>
                              <a:spcPct val="100000"/>
                            </a:lnSpc>
                            <a:spcBef>
                              <a:spcPts val="0"/>
                            </a:spcBef>
                            <a:spcAft>
                              <a:spcPts val="0"/>
                            </a:spcAft>
                            <a:buClrTx/>
                            <a:buSzTx/>
                            <a:buFontTx/>
                            <a:buNone/>
                            <a:tabLst/>
                            <a:defRPr/>
                          </a:pPr>
                          <a:endParaRPr lang="en-US" sz="1600" i="1" dirty="0">
                            <a:latin typeface="Cambria Math" panose="02040503050406030204" pitchFamily="18" charset="0"/>
                          </a:endParaRPr>
                        </a:p>
                        <a:p>
                          <a:pPr marL="0" marR="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β</m:t>
                                    </m:r>
                                  </m:e>
                                  <m:sub>
                                    <m:r>
                                      <m:rPr>
                                        <m:sty m:val="p"/>
                                      </m:rPr>
                                      <a:rPr lang="en-US" sz="1600" b="0" i="0" smtClean="0">
                                        <a:latin typeface="Cambria Math" panose="02040503050406030204" pitchFamily="18" charset="0"/>
                                        <a:ea typeface="Cambria Math" panose="02040503050406030204" pitchFamily="18" charset="0"/>
                                      </a:rPr>
                                      <m:t>p</m:t>
                                    </m:r>
                                  </m:sub>
                                </m:sSub>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b="0" i="0"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e>
                                    </m:d>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SD</m:t>
                                        </m:r>
                                      </m:sub>
                                    </m:sSub>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Sup>
                                          <m:sSubSupPr>
                                            <m:ctrlPr>
                                              <a:rPr lang="en-US" sz="1600" b="0" i="1" smtClean="0">
                                                <a:latin typeface="Cambria Math" panose="02040503050406030204" pitchFamily="18" charset="0"/>
                                                <a:ea typeface="Cambria Math" panose="02040503050406030204" pitchFamily="18" charset="0"/>
                                              </a:rPr>
                                            </m:ctrlPr>
                                          </m:sSubSup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SD</m:t>
                                            </m:r>
                                          </m:sub>
                                          <m:sup>
                                            <m:r>
                                              <a:rPr lang="en-US" sz="1600" b="0" i="0" smtClean="0">
                                                <a:latin typeface="Cambria Math" panose="02040503050406030204" pitchFamily="18" charset="0"/>
                                                <a:ea typeface="Cambria Math" panose="02040503050406030204" pitchFamily="18" charset="0"/>
                                              </a:rPr>
                                              <m:t>2</m:t>
                                            </m:r>
                                          </m:sup>
                                        </m:sSubSup>
                                      </m:num>
                                      <m:den>
                                        <m:r>
                                          <a:rPr lang="en-US" sz="1600" b="0" i="0" smtClean="0">
                                            <a:latin typeface="Cambria Math" panose="02040503050406030204" pitchFamily="18" charset="0"/>
                                            <a:ea typeface="Cambria Math" panose="02040503050406030204" pitchFamily="18" charset="0"/>
                                          </a:rPr>
                                          <m:t>2</m:t>
                                        </m:r>
                                      </m:den>
                                    </m:f>
                                  </m:e>
                                </m:d>
                                <m:r>
                                  <a:rPr lang="en-US" sz="1600" b="0" i="1"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where</m:t>
                                </m:r>
                                <m:r>
                                  <a:rPr lang="en-US" sz="1600" b="0" i="0" smtClean="0">
                                    <a:latin typeface="Cambria Math" panose="02040503050406030204" pitchFamily="18" charset="0"/>
                                    <a:ea typeface="Cambria Math" panose="02040503050406030204" pitchFamily="18" charset="0"/>
                                  </a:rPr>
                                  <m:t> </m:t>
                                </m:r>
                                <m:sSub>
                                  <m:sSubPr>
                                    <m:ctrlPr>
                                      <a:rPr lang="en-US" sz="1600" i="1" smtClean="0">
                                        <a:solidFill>
                                          <a:prstClr val="black"/>
                                        </a:solidFill>
                                        <a:latin typeface="Cambria Math" panose="02040503050406030204" pitchFamily="18" charset="0"/>
                                        <a:ea typeface="Cambria Math" panose="02040503050406030204" pitchFamily="18" charset="0"/>
                                      </a:rPr>
                                    </m:ctrlPr>
                                  </m:sSubPr>
                                  <m:e>
                                    <m:r>
                                      <m:rPr>
                                        <m:sty m:val="p"/>
                                      </m:rPr>
                                      <a:rPr lang="en-US" sz="1600">
                                        <a:solidFill>
                                          <a:prstClr val="black"/>
                                        </a:solidFill>
                                        <a:latin typeface="Cambria Math" panose="02040503050406030204" pitchFamily="18" charset="0"/>
                                        <a:ea typeface="Cambria Math" panose="02040503050406030204" pitchFamily="18" charset="0"/>
                                      </a:rPr>
                                      <m:t>β</m:t>
                                    </m:r>
                                  </m:e>
                                  <m:sub>
                                    <m:r>
                                      <m:rPr>
                                        <m:sty m:val="p"/>
                                      </m:rPr>
                                      <a:rPr lang="en-US" sz="1600">
                                        <a:solidFill>
                                          <a:prstClr val="black"/>
                                        </a:solidFill>
                                        <a:latin typeface="Cambria Math" panose="02040503050406030204" pitchFamily="18" charset="0"/>
                                        <a:ea typeface="Cambria Math" panose="02040503050406030204" pitchFamily="18" charset="0"/>
                                      </a:rPr>
                                      <m:t>p</m:t>
                                    </m:r>
                                  </m:sub>
                                </m:sSub>
                                <m:r>
                                  <a:rPr lang="en-US" sz="1600" b="0" i="1" smtClean="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rPr>
                                    </m:ctrlPr>
                                  </m:sSubPr>
                                  <m:e>
                                    <m:r>
                                      <m:rPr>
                                        <m:sty m:val="p"/>
                                      </m:rPr>
                                      <a:rPr lang="en-US" sz="1600" i="1">
                                        <a:solidFill>
                                          <a:prstClr val="black"/>
                                        </a:solidFill>
                                        <a:latin typeface="Cambria Math" panose="02040503050406030204" pitchFamily="18" charset="0"/>
                                        <a:ea typeface="Cambria Math" panose="02040503050406030204" pitchFamily="18" charset="0"/>
                                      </a:rPr>
                                      <m:t>μ</m:t>
                                    </m:r>
                                  </m:e>
                                  <m:sub>
                                    <m:r>
                                      <m:rPr>
                                        <m:sty m:val="p"/>
                                      </m:rPr>
                                      <a:rPr lang="en-US" sz="1600">
                                        <a:solidFill>
                                          <a:prstClr val="black"/>
                                        </a:solidFill>
                                        <a:latin typeface="Cambria Math" panose="02040503050406030204" pitchFamily="18" charset="0"/>
                                        <a:ea typeface="Cambria Math" panose="02040503050406030204" pitchFamily="18" charset="0"/>
                                      </a:rPr>
                                      <m:t>p</m:t>
                                    </m:r>
                                  </m:sub>
                                </m:sSub>
                                <m:sSub>
                                  <m:sSubPr>
                                    <m:ctrlPr>
                                      <a:rPr lang="en-US" sz="1600" i="1">
                                        <a:solidFill>
                                          <a:prstClr val="black"/>
                                        </a:solidFill>
                                        <a:latin typeface="Cambria Math" panose="02040503050406030204" pitchFamily="18" charset="0"/>
                                        <a:ea typeface="Cambria Math" panose="02040503050406030204" pitchFamily="18" charset="0"/>
                                      </a:rPr>
                                    </m:ctrlPr>
                                  </m:sSubPr>
                                  <m:e>
                                    <m:r>
                                      <m:rPr>
                                        <m:sty m:val="p"/>
                                      </m:rPr>
                                      <a:rPr lang="en-US" sz="1600" i="1">
                                        <a:solidFill>
                                          <a:prstClr val="black"/>
                                        </a:solidFill>
                                        <a:latin typeface="Cambria Math" panose="02040503050406030204" pitchFamily="18" charset="0"/>
                                        <a:ea typeface="Cambria Math" panose="02040503050406030204" pitchFamily="18" charset="0"/>
                                      </a:rPr>
                                      <m:t>C</m:t>
                                    </m:r>
                                  </m:e>
                                  <m:sub>
                                    <m:r>
                                      <m:rPr>
                                        <m:sty m:val="p"/>
                                      </m:rPr>
                                      <a:rPr lang="en-US" sz="1600" i="1">
                                        <a:solidFill>
                                          <a:prstClr val="black"/>
                                        </a:solidFill>
                                        <a:latin typeface="Cambria Math" panose="02040503050406030204" pitchFamily="18" charset="0"/>
                                        <a:ea typeface="Cambria Math" panose="02040503050406030204" pitchFamily="18" charset="0"/>
                                      </a:rPr>
                                      <m:t>OX</m:t>
                                    </m:r>
                                  </m:sub>
                                </m:sSub>
                                <m:f>
                                  <m:fPr>
                                    <m:ctrlPr>
                                      <a:rPr lang="en-US" sz="1600" i="1">
                                        <a:solidFill>
                                          <a:prstClr val="black"/>
                                        </a:solidFill>
                                        <a:latin typeface="Cambria Math" panose="02040503050406030204" pitchFamily="18" charset="0"/>
                                      </a:rPr>
                                    </m:ctrlPr>
                                  </m:fPr>
                                  <m:num>
                                    <m:r>
                                      <m:rPr>
                                        <m:sty m:val="p"/>
                                      </m:rPr>
                                      <a:rPr lang="en-US" sz="1600">
                                        <a:solidFill>
                                          <a:prstClr val="black"/>
                                        </a:solidFill>
                                        <a:latin typeface="Cambria Math" panose="02040503050406030204" pitchFamily="18" charset="0"/>
                                      </a:rPr>
                                      <m:t>W</m:t>
                                    </m:r>
                                  </m:num>
                                  <m:den>
                                    <m:r>
                                      <m:rPr>
                                        <m:sty m:val="p"/>
                                      </m:rPr>
                                      <a:rPr lang="en-US" sz="1600">
                                        <a:solidFill>
                                          <a:prstClr val="black"/>
                                        </a:solidFill>
                                        <a:latin typeface="Cambria Math" panose="02040503050406030204" pitchFamily="18" charset="0"/>
                                      </a:rPr>
                                      <m:t>L</m:t>
                                    </m:r>
                                  </m:den>
                                </m:f>
                                <m:r>
                                  <a:rPr lang="en-US" sz="1600" b="0" i="0" smtClean="0">
                                    <a:solidFill>
                                      <a:prstClr val="black"/>
                                    </a:solidFill>
                                    <a:latin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  </m:t>
                                </m:r>
                              </m:oMath>
                            </m:oMathPara>
                          </a14:m>
                          <a:endParaRPr lang="en-US" sz="1600" dirty="0"/>
                        </a:p>
                      </a:txBody>
                      <a:tcPr/>
                    </a:tc>
                    <a:extLst>
                      <a:ext uri="{0D108BD9-81ED-4DB2-BD59-A6C34878D82A}">
                        <a16:rowId xmlns:a16="http://schemas.microsoft.com/office/drawing/2014/main" val="10002"/>
                      </a:ext>
                    </a:extLst>
                  </a:tr>
                  <a:tr h="370840">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For</m:t>
                                </m:r>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r>
                                  <a:rPr lang="en-US" sz="1600" b="0" i="0"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SD</m:t>
                                    </m:r>
                                  </m:sub>
                                </m:sSub>
                                <m:r>
                                  <a:rPr lang="en-US" sz="160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b="0" i="0"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r>
                                  <a:rPr lang="en-US" sz="1600" b="0" i="1" smtClean="0">
                                    <a:latin typeface="Cambria Math" panose="02040503050406030204" pitchFamily="18" charset="0"/>
                                    <a:ea typeface="Cambria Math" panose="02040503050406030204" pitchFamily="18" charset="0"/>
                                  </a:rPr>
                                  <m:t>. </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Transistor</m:t>
                                    </m:r>
                                    <m:r>
                                      <a:rPr lang="en-US" sz="1600" b="0" i="1"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Saturation</m:t>
                                    </m:r>
                                  </m:e>
                                </m:d>
                              </m:oMath>
                            </m:oMathPara>
                          </a14:m>
                          <a:endParaRPr lang="en-US" sz="1600" dirty="0">
                            <a:solidFill>
                              <a:schemeClr val="tx1"/>
                            </a:solidFill>
                          </a:endParaRPr>
                        </a:p>
                        <a:p>
                          <a:pPr algn="ctr"/>
                          <a:endParaRPr lang="en-US" sz="1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D</m:t>
                                    </m:r>
                                  </m:sub>
                                </m:sSub>
                                <m:r>
                                  <a:rPr lang="en-US" sz="1600" b="0" i="0" smtClean="0">
                                    <a:latin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β</m:t>
                                        </m:r>
                                      </m:e>
                                      <m:sub>
                                        <m:r>
                                          <m:rPr>
                                            <m:sty m:val="p"/>
                                          </m:rPr>
                                          <a:rPr lang="en-US" sz="1600" b="0" i="0" smtClean="0">
                                            <a:latin typeface="Cambria Math" panose="02040503050406030204" pitchFamily="18" charset="0"/>
                                            <a:ea typeface="Cambria Math" panose="02040503050406030204" pitchFamily="18" charset="0"/>
                                          </a:rPr>
                                          <m:t>p</m:t>
                                        </m:r>
                                      </m:sub>
                                    </m:sSub>
                                  </m:num>
                                  <m:den>
                                    <m:r>
                                      <a:rPr lang="en-US" sz="1600" b="0" i="0" smtClean="0">
                                        <a:latin typeface="Cambria Math" panose="02040503050406030204" pitchFamily="18" charset="0"/>
                                        <a:ea typeface="Cambria Math" panose="02040503050406030204" pitchFamily="18" charset="0"/>
                                      </a:rPr>
                                      <m:t>2</m:t>
                                    </m:r>
                                  </m:den>
                                </m:f>
                                <m:sSup>
                                  <m:sSupPr>
                                    <m:ctrlPr>
                                      <a:rPr lang="en-US" sz="1600" b="0" i="1" smtClean="0">
                                        <a:latin typeface="Cambria Math" panose="02040503050406030204" pitchFamily="18" charset="0"/>
                                        <a:ea typeface="Cambria Math"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SG</m:t>
                                            </m:r>
                                          </m:sub>
                                        </m:sSub>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V</m:t>
                                                </m:r>
                                              </m:e>
                                              <m:sub>
                                                <m:r>
                                                  <m:rPr>
                                                    <m:sty m:val="p"/>
                                                  </m:rPr>
                                                  <a:rPr lang="en-US" sz="1600" b="0" i="0" smtClean="0">
                                                    <a:latin typeface="Cambria Math" panose="02040503050406030204" pitchFamily="18" charset="0"/>
                                                    <a:ea typeface="Cambria Math" panose="02040503050406030204" pitchFamily="18" charset="0"/>
                                                  </a:rPr>
                                                  <m:t>T</m:t>
                                                </m:r>
                                              </m:sub>
                                            </m:sSub>
                                          </m:e>
                                        </m:d>
                                      </m:e>
                                    </m:d>
                                  </m:e>
                                  <m:sup>
                                    <m:r>
                                      <a:rPr lang="en-US" sz="1600" b="0" i="1" smtClean="0">
                                        <a:latin typeface="Cambria Math" panose="02040503050406030204" pitchFamily="18" charset="0"/>
                                        <a:ea typeface="Cambria Math" panose="02040503050406030204" pitchFamily="18" charset="0"/>
                                      </a:rPr>
                                      <m:t>2</m:t>
                                    </m:r>
                                  </m:sup>
                                </m:sSup>
                                <m:r>
                                  <a:rPr lang="en-US" sz="1600" b="0" i="0" smtClean="0">
                                    <a:latin typeface="Cambria Math" panose="02040503050406030204" pitchFamily="18" charset="0"/>
                                    <a:ea typeface="Cambria Math" panose="02040503050406030204" pitchFamily="18" charset="0"/>
                                  </a:rPr>
                                  <m:t>.  </m:t>
                                </m:r>
                              </m:oMath>
                            </m:oMathPara>
                          </a14:m>
                          <a:endParaRPr lang="en-US" sz="1600" dirty="0">
                            <a:solidFill>
                              <a:schemeClr val="tx1"/>
                            </a:solidFill>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102586788"/>
                  </p:ext>
                </p:extLst>
              </p:nvPr>
            </p:nvGraphicFramePr>
            <p:xfrm>
              <a:off x="2018939" y="3799243"/>
              <a:ext cx="8458200" cy="2928367"/>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370840">
                    <a:tc>
                      <a:txBody>
                        <a:bodyPr/>
                        <a:lstStyle/>
                        <a:p>
                          <a:pPr algn="ctr"/>
                          <a:r>
                            <a:rPr lang="en-US" sz="1800" dirty="0">
                              <a:solidFill>
                                <a:schemeClr val="tx1"/>
                              </a:solidFill>
                            </a:rPr>
                            <a:t>p-channel Enhancement</a:t>
                          </a:r>
                          <a:r>
                            <a:rPr lang="en-US" sz="1800" baseline="0" dirty="0">
                              <a:solidFill>
                                <a:schemeClr val="tx1"/>
                              </a:solidFill>
                            </a:rPr>
                            <a:t> Mode MOSFET</a:t>
                          </a:r>
                          <a:endParaRPr lang="en-US" sz="1800" dirty="0">
                            <a:solidFill>
                              <a:schemeClr val="tx1"/>
                            </a:solidFill>
                          </a:endParaRPr>
                        </a:p>
                      </a:txBody>
                      <a:tcPr/>
                    </a:tc>
                    <a:extLst>
                      <a:ext uri="{0D108BD9-81ED-4DB2-BD59-A6C34878D82A}">
                        <a16:rowId xmlns:a16="http://schemas.microsoft.com/office/drawing/2014/main" val="10000"/>
                      </a:ext>
                    </a:extLst>
                  </a:tr>
                  <a:tr h="370840">
                    <a:tc>
                      <a:txBody>
                        <a:bodyPr/>
                        <a:lstStyle/>
                        <a:p>
                          <a:endParaRPr lang="en-US"/>
                        </a:p>
                      </a:txBody>
                      <a:tcPr>
                        <a:blipFill>
                          <a:blip r:embed="rId4"/>
                          <a:stretch>
                            <a:fillRect l="-72" t="-109836" r="-288" b="-591803"/>
                          </a:stretch>
                        </a:blipFill>
                      </a:tcPr>
                    </a:tc>
                    <a:extLst>
                      <a:ext uri="{0D108BD9-81ED-4DB2-BD59-A6C34878D82A}">
                        <a16:rowId xmlns:a16="http://schemas.microsoft.com/office/drawing/2014/main" val="10001"/>
                      </a:ext>
                    </a:extLst>
                  </a:tr>
                  <a:tr h="1136460">
                    <a:tc>
                      <a:txBody>
                        <a:bodyPr/>
                        <a:lstStyle/>
                        <a:p>
                          <a:endParaRPr lang="en-US"/>
                        </a:p>
                      </a:txBody>
                      <a:tcPr>
                        <a:blipFill>
                          <a:blip r:embed="rId4"/>
                          <a:stretch>
                            <a:fillRect l="-72" t="-68817" r="-288" b="-94086"/>
                          </a:stretch>
                        </a:blipFill>
                      </a:tcPr>
                    </a:tc>
                    <a:extLst>
                      <a:ext uri="{0D108BD9-81ED-4DB2-BD59-A6C34878D82A}">
                        <a16:rowId xmlns:a16="http://schemas.microsoft.com/office/drawing/2014/main" val="10002"/>
                      </a:ext>
                    </a:extLst>
                  </a:tr>
                  <a:tr h="1050227">
                    <a:tc>
                      <a:txBody>
                        <a:bodyPr/>
                        <a:lstStyle/>
                        <a:p>
                          <a:endParaRPr lang="en-US"/>
                        </a:p>
                      </a:txBody>
                      <a:tcPr>
                        <a:blipFill>
                          <a:blip r:embed="rId4"/>
                          <a:stretch>
                            <a:fillRect l="-72" t="-181503" r="-288" b="-1156"/>
                          </a:stretch>
                        </a:blip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260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8238"/>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Example 1</a:t>
            </a:r>
          </a:p>
        </p:txBody>
      </p:sp>
      <mc:AlternateContent xmlns:mc="http://schemas.openxmlformats.org/markup-compatibility/2006" xmlns:a14="http://schemas.microsoft.com/office/drawing/2010/main">
        <mc:Choice Requires="a14">
          <p:sp>
            <p:nvSpPr>
              <p:cNvPr id="11" name="Rectangle 10"/>
              <p:cNvSpPr/>
              <p:nvPr/>
            </p:nvSpPr>
            <p:spPr>
              <a:xfrm>
                <a:off x="445274" y="599163"/>
                <a:ext cx="11306754" cy="61878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Fill in the I</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versus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DS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table below for the adjacent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n-channel MOSFET shown to the right, using </a:t>
                </a:r>
                <a:r>
                  <a:rPr kumimoji="0" lang="en-US" altLang="en-US" sz="1800" b="0" i="0" u="none" strike="noStrike" kern="1200" cap="none" spc="0" normalizeH="0" baseline="0" noProof="0" dirty="0" err="1">
                    <a:ln>
                      <a:noFill/>
                    </a:ln>
                    <a:solidFill>
                      <a:prstClr val="black"/>
                    </a:solidFill>
                    <a:effectLst/>
                    <a:uLnTx/>
                    <a:uFillTx/>
                    <a:latin typeface="Cambria" panose="02040503050406030204"/>
                    <a:ea typeface="+mn-ea"/>
                    <a:cs typeface="Arial" panose="020B0604020202020204" pitchFamily="34" charset="0"/>
                  </a:rPr>
                  <a:t>Sah’s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equations. Assume that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 0.9 V and β</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 200 µA/V</a:t>
                </a:r>
                <a:r>
                  <a:rPr kumimoji="0" lang="en-US" altLang="en-US" sz="1800" b="0" i="0" u="none" strike="noStrike" kern="1200" cap="none" spc="0" normalizeH="0" baseline="30000" noProof="0" dirty="0">
                    <a:ln>
                      <a:noFill/>
                    </a:ln>
                    <a:solidFill>
                      <a:prstClr val="black"/>
                    </a:solidFill>
                    <a:effectLst/>
                    <a:uLnTx/>
                    <a:uFillTx/>
                    <a:latin typeface="Cambria" panose="02040503050406030204"/>
                    <a:ea typeface="+mn-ea"/>
                    <a:cs typeface="Arial" panose="020B0604020202020204" pitchFamily="34" charset="0"/>
                  </a:rPr>
                  <a:t>2</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b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With the drain connected to the gate, the transistor is either operating in cutoff 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DS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&lt;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GS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which means zero drain current, or transistor saturation 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DS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GS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Hence choose saturation equation 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mn-ea"/>
                    <a:cs typeface="Arial" panose="020B0604020202020204" pitchFamily="34" charset="0"/>
                  </a:rPr>
                  <a:t>DS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 1 V.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1828800" marR="0" lvl="4"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sub>
                          </m:sSub>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828800" marR="0" lvl="4"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828800" marR="0" lvl="4"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828800" marR="0" lvl="4"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45274" y="599163"/>
                <a:ext cx="11306754" cy="6187848"/>
              </a:xfrm>
              <a:prstGeom prst="rect">
                <a:avLst/>
              </a:prstGeom>
              <a:blipFill>
                <a:blip r:embed="rId3"/>
                <a:stretch>
                  <a:fillRect l="-215" t="-195"/>
                </a:stretch>
              </a:blipFill>
            </p:spPr>
            <p:txBody>
              <a:bodyPr/>
              <a:lstStyle/>
              <a:p>
                <a:r>
                  <a:rPr lang="en-US">
                    <a:noFill/>
                  </a:rPr>
                  <a:t> </a:t>
                </a:r>
              </a:p>
            </p:txBody>
          </p:sp>
        </mc:Fallback>
      </mc:AlternateContent>
      <p:pic>
        <p:nvPicPr>
          <p:cNvPr id="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6520" y="693658"/>
            <a:ext cx="26765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nvGraphicFramePr>
        <p:xfrm>
          <a:off x="2183026" y="1553287"/>
          <a:ext cx="1845844" cy="2080260"/>
        </p:xfrm>
        <a:graphic>
          <a:graphicData uri="http://schemas.openxmlformats.org/drawingml/2006/table">
            <a:tbl>
              <a:tblPr firstRow="1" bandRow="1">
                <a:tableStyleId>{8A107856-5554-42FB-B03E-39F5DBC370BA}</a:tableStyleId>
              </a:tblPr>
              <a:tblGrid>
                <a:gridCol w="922922">
                  <a:extLst>
                    <a:ext uri="{9D8B030D-6E8A-4147-A177-3AD203B41FA5}">
                      <a16:colId xmlns:a16="http://schemas.microsoft.com/office/drawing/2014/main" val="20000"/>
                    </a:ext>
                  </a:extLst>
                </a:gridCol>
                <a:gridCol w="922922">
                  <a:extLst>
                    <a:ext uri="{9D8B030D-6E8A-4147-A177-3AD203B41FA5}">
                      <a16:colId xmlns:a16="http://schemas.microsoft.com/office/drawing/2014/main" val="20001"/>
                    </a:ext>
                  </a:extLst>
                </a:gridCol>
              </a:tblGrid>
              <a:tr h="271744">
                <a:tc>
                  <a:txBody>
                    <a:bodyPr/>
                    <a:lstStyle/>
                    <a:p>
                      <a:pPr algn="ctr"/>
                      <a:r>
                        <a:rPr lang="en-US" dirty="0"/>
                        <a:t>V</a:t>
                      </a:r>
                      <a:r>
                        <a:rPr lang="en-US" baseline="-25000" dirty="0"/>
                        <a:t>DS</a:t>
                      </a:r>
                      <a:r>
                        <a:rPr lang="en-US" baseline="0" dirty="0"/>
                        <a:t> (V)</a:t>
                      </a:r>
                      <a:endParaRPr lang="en-US" dirty="0">
                        <a:solidFill>
                          <a:schemeClr val="bg1"/>
                        </a:solidFill>
                      </a:endParaRP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I</a:t>
                      </a:r>
                      <a:r>
                        <a:rPr lang="en-US" baseline="-25000" dirty="0"/>
                        <a:t>D</a:t>
                      </a:r>
                      <a:r>
                        <a:rPr lang="en-US" baseline="0" dirty="0"/>
                        <a:t> </a:t>
                      </a:r>
                      <a:endParaRPr lang="en-US" dirty="0">
                        <a:solidFill>
                          <a:schemeClr val="bg1"/>
                        </a:solidFill>
                      </a:endParaRPr>
                    </a:p>
                  </a:txBody>
                  <a:tcPr/>
                </a:tc>
                <a:extLst>
                  <a:ext uri="{0D108BD9-81ED-4DB2-BD59-A6C34878D82A}">
                    <a16:rowId xmlns:a16="http://schemas.microsoft.com/office/drawing/2014/main" val="10000"/>
                  </a:ext>
                </a:extLst>
              </a:tr>
              <a:tr h="271744">
                <a:tc>
                  <a:txBody>
                    <a:bodyPr/>
                    <a:lstStyle/>
                    <a:p>
                      <a:pPr algn="ctr"/>
                      <a:r>
                        <a:rPr lang="en-US" dirty="0"/>
                        <a:t>0</a:t>
                      </a:r>
                    </a:p>
                  </a:txBody>
                  <a:tcPr/>
                </a:tc>
                <a:tc>
                  <a:txBody>
                    <a:bodyPr/>
                    <a:lstStyle/>
                    <a:p>
                      <a:pPr algn="ctr"/>
                      <a:endParaRPr lang="en-US" dirty="0"/>
                    </a:p>
                  </a:txBody>
                  <a:tcPr/>
                </a:tc>
                <a:extLst>
                  <a:ext uri="{0D108BD9-81ED-4DB2-BD59-A6C34878D82A}">
                    <a16:rowId xmlns:a16="http://schemas.microsoft.com/office/drawing/2014/main" val="10001"/>
                  </a:ext>
                </a:extLst>
              </a:tr>
              <a:tr h="271744">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10002"/>
                  </a:ext>
                </a:extLst>
              </a:tr>
              <a:tr h="271744">
                <a:tc>
                  <a:txBody>
                    <a:bodyPr/>
                    <a:lstStyle/>
                    <a:p>
                      <a:pPr algn="ctr"/>
                      <a:r>
                        <a:rPr lang="en-US" dirty="0"/>
                        <a:t>2</a:t>
                      </a:r>
                    </a:p>
                  </a:txBody>
                  <a:tcPr/>
                </a:tc>
                <a:tc>
                  <a:txBody>
                    <a:bodyPr/>
                    <a:lstStyle/>
                    <a:p>
                      <a:pPr algn="ctr"/>
                      <a:endParaRPr lang="en-US" dirty="0"/>
                    </a:p>
                  </a:txBody>
                  <a:tcPr/>
                </a:tc>
                <a:extLst>
                  <a:ext uri="{0D108BD9-81ED-4DB2-BD59-A6C34878D82A}">
                    <a16:rowId xmlns:a16="http://schemas.microsoft.com/office/drawing/2014/main" val="10003"/>
                  </a:ext>
                </a:extLst>
              </a:tr>
              <a:tr h="271744">
                <a:tc>
                  <a:txBody>
                    <a:bodyPr/>
                    <a:lstStyle/>
                    <a:p>
                      <a:pPr algn="ctr"/>
                      <a:r>
                        <a:rPr lang="en-US" dirty="0"/>
                        <a:t>3</a:t>
                      </a:r>
                    </a:p>
                  </a:txBody>
                  <a:tcPr/>
                </a:tc>
                <a:tc>
                  <a:txBody>
                    <a:bodyPr/>
                    <a:lstStyle/>
                    <a:p>
                      <a:pPr algn="ctr"/>
                      <a:endParaRPr lang="en-US" dirty="0"/>
                    </a:p>
                  </a:txBody>
                  <a:tcPr/>
                </a:tc>
                <a:extLst>
                  <a:ext uri="{0D108BD9-81ED-4DB2-BD59-A6C34878D82A}">
                    <a16:rowId xmlns:a16="http://schemas.microsoft.com/office/drawing/2014/main" val="10004"/>
                  </a:ext>
                </a:extLst>
              </a:tr>
              <a:tr h="271744">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10005"/>
                  </a:ext>
                </a:extLst>
              </a:tr>
              <a:tr h="271744">
                <a:tc>
                  <a:txBody>
                    <a:bodyPr/>
                    <a:lstStyle/>
                    <a:p>
                      <a:pPr algn="ctr"/>
                      <a:r>
                        <a:rPr lang="en-US" dirty="0"/>
                        <a:t>5</a:t>
                      </a:r>
                    </a:p>
                  </a:txBody>
                  <a:tcPr/>
                </a:tc>
                <a:tc>
                  <a:txBody>
                    <a:bodyPr/>
                    <a:lstStyle/>
                    <a:p>
                      <a:pPr algn="ctr"/>
                      <a:endParaRPr lang="en-US" dirty="0"/>
                    </a:p>
                  </a:txBody>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nvGraphicFramePr>
        <p:xfrm>
          <a:off x="8023654" y="4530813"/>
          <a:ext cx="1845844" cy="2109925"/>
        </p:xfrm>
        <a:graphic>
          <a:graphicData uri="http://schemas.openxmlformats.org/drawingml/2006/table">
            <a:tbl>
              <a:tblPr firstRow="1" bandRow="1">
                <a:tableStyleId>{8A107856-5554-42FB-B03E-39F5DBC370BA}</a:tableStyleId>
              </a:tblPr>
              <a:tblGrid>
                <a:gridCol w="922922">
                  <a:extLst>
                    <a:ext uri="{9D8B030D-6E8A-4147-A177-3AD203B41FA5}">
                      <a16:colId xmlns:a16="http://schemas.microsoft.com/office/drawing/2014/main" val="20000"/>
                    </a:ext>
                  </a:extLst>
                </a:gridCol>
                <a:gridCol w="922922">
                  <a:extLst>
                    <a:ext uri="{9D8B030D-6E8A-4147-A177-3AD203B41FA5}">
                      <a16:colId xmlns:a16="http://schemas.microsoft.com/office/drawing/2014/main" val="20001"/>
                    </a:ext>
                  </a:extLst>
                </a:gridCol>
              </a:tblGrid>
              <a:tr h="326845">
                <a:tc>
                  <a:txBody>
                    <a:bodyPr/>
                    <a:lstStyle/>
                    <a:p>
                      <a:pPr algn="ctr"/>
                      <a:r>
                        <a:rPr lang="en-US" dirty="0"/>
                        <a:t>V</a:t>
                      </a:r>
                      <a:r>
                        <a:rPr lang="en-US" baseline="-25000" dirty="0"/>
                        <a:t>DS</a:t>
                      </a:r>
                      <a:r>
                        <a:rPr lang="en-US" baseline="0" dirty="0"/>
                        <a:t> (V)</a:t>
                      </a:r>
                      <a:endParaRPr lang="en-US" dirty="0">
                        <a:solidFill>
                          <a:schemeClr val="bg1"/>
                        </a:solidFill>
                      </a:endParaRP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baseline="0" dirty="0"/>
                        <a:t>I</a:t>
                      </a:r>
                      <a:r>
                        <a:rPr lang="en-US" baseline="-25000" dirty="0"/>
                        <a:t>D</a:t>
                      </a:r>
                      <a:r>
                        <a:rPr lang="en-US" baseline="0" dirty="0"/>
                        <a:t> </a:t>
                      </a:r>
                      <a:endParaRPr lang="en-US" dirty="0">
                        <a:solidFill>
                          <a:schemeClr val="bg1"/>
                        </a:solidFill>
                      </a:endParaRPr>
                    </a:p>
                  </a:txBody>
                  <a:tcPr/>
                </a:tc>
                <a:extLst>
                  <a:ext uri="{0D108BD9-81ED-4DB2-BD59-A6C34878D82A}">
                    <a16:rowId xmlns:a16="http://schemas.microsoft.com/office/drawing/2014/main" val="10000"/>
                  </a:ext>
                </a:extLst>
              </a:tr>
              <a:tr h="159696">
                <a:tc>
                  <a:txBody>
                    <a:bodyPr/>
                    <a:lstStyle/>
                    <a:p>
                      <a:pPr algn="ctr"/>
                      <a:r>
                        <a:rPr lang="en-US" dirty="0"/>
                        <a:t>0</a:t>
                      </a:r>
                    </a:p>
                  </a:txBody>
                  <a:tcPr/>
                </a:tc>
                <a:tc>
                  <a:txBody>
                    <a:bodyPr/>
                    <a:lstStyle/>
                    <a:p>
                      <a:pPr algn="ctr"/>
                      <a:r>
                        <a:rPr lang="en-US" dirty="0"/>
                        <a:t>0 µA</a:t>
                      </a:r>
                    </a:p>
                  </a:txBody>
                  <a:tcPr/>
                </a:tc>
                <a:extLst>
                  <a:ext uri="{0D108BD9-81ED-4DB2-BD59-A6C34878D82A}">
                    <a16:rowId xmlns:a16="http://schemas.microsoft.com/office/drawing/2014/main" val="10001"/>
                  </a:ext>
                </a:extLst>
              </a:tr>
              <a:tr h="159696">
                <a:tc>
                  <a:txBody>
                    <a:bodyPr/>
                    <a:lstStyle/>
                    <a:p>
                      <a:pPr algn="ctr"/>
                      <a:r>
                        <a:rPr lang="en-US" dirty="0"/>
                        <a:t>1</a:t>
                      </a: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1 µA</a:t>
                      </a:r>
                    </a:p>
                  </a:txBody>
                  <a:tcPr/>
                </a:tc>
                <a:extLst>
                  <a:ext uri="{0D108BD9-81ED-4DB2-BD59-A6C34878D82A}">
                    <a16:rowId xmlns:a16="http://schemas.microsoft.com/office/drawing/2014/main" val="10002"/>
                  </a:ext>
                </a:extLst>
              </a:tr>
              <a:tr h="159696">
                <a:tc>
                  <a:txBody>
                    <a:bodyPr/>
                    <a:lstStyle/>
                    <a:p>
                      <a:pPr algn="ctr"/>
                      <a:r>
                        <a:rPr lang="en-US" dirty="0"/>
                        <a:t>2</a:t>
                      </a: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121 µA</a:t>
                      </a:r>
                    </a:p>
                  </a:txBody>
                  <a:tcPr/>
                </a:tc>
                <a:extLst>
                  <a:ext uri="{0D108BD9-81ED-4DB2-BD59-A6C34878D82A}">
                    <a16:rowId xmlns:a16="http://schemas.microsoft.com/office/drawing/2014/main" val="10003"/>
                  </a:ext>
                </a:extLst>
              </a:tr>
              <a:tr h="159696">
                <a:tc>
                  <a:txBody>
                    <a:bodyPr/>
                    <a:lstStyle/>
                    <a:p>
                      <a:pPr algn="ctr"/>
                      <a:r>
                        <a:rPr lang="en-US" dirty="0"/>
                        <a:t>3</a:t>
                      </a: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441 µA</a:t>
                      </a:r>
                    </a:p>
                  </a:txBody>
                  <a:tcPr/>
                </a:tc>
                <a:extLst>
                  <a:ext uri="{0D108BD9-81ED-4DB2-BD59-A6C34878D82A}">
                    <a16:rowId xmlns:a16="http://schemas.microsoft.com/office/drawing/2014/main" val="10004"/>
                  </a:ext>
                </a:extLst>
              </a:tr>
              <a:tr h="159696">
                <a:tc>
                  <a:txBody>
                    <a:bodyPr/>
                    <a:lstStyle/>
                    <a:p>
                      <a:pPr algn="ctr"/>
                      <a:r>
                        <a:rPr lang="en-US" dirty="0"/>
                        <a:t>4</a:t>
                      </a: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961 µA</a:t>
                      </a:r>
                    </a:p>
                  </a:txBody>
                  <a:tcPr/>
                </a:tc>
                <a:extLst>
                  <a:ext uri="{0D108BD9-81ED-4DB2-BD59-A6C34878D82A}">
                    <a16:rowId xmlns:a16="http://schemas.microsoft.com/office/drawing/2014/main" val="10005"/>
                  </a:ext>
                </a:extLst>
              </a:tr>
              <a:tr h="159696">
                <a:tc>
                  <a:txBody>
                    <a:bodyPr/>
                    <a:lstStyle/>
                    <a:p>
                      <a:pPr algn="ctr"/>
                      <a:r>
                        <a:rPr lang="en-US" dirty="0"/>
                        <a:t>5</a:t>
                      </a:r>
                    </a:p>
                  </a:txBody>
                  <a:tcPr/>
                </a:tc>
                <a:tc>
                  <a:txBody>
                    <a:bodyPr/>
                    <a:lstStyle/>
                    <a:p>
                      <a:pPr marL="0" marR="0" indent="0" algn="ctr" defTabSz="685772" rtl="0" eaLnBrk="1" fontAlgn="auto" latinLnBrk="0" hangingPunct="1">
                        <a:lnSpc>
                          <a:spcPct val="100000"/>
                        </a:lnSpc>
                        <a:spcBef>
                          <a:spcPts val="0"/>
                        </a:spcBef>
                        <a:spcAft>
                          <a:spcPts val="0"/>
                        </a:spcAft>
                        <a:buClrTx/>
                        <a:buSzTx/>
                        <a:buFontTx/>
                        <a:buNone/>
                        <a:tabLst/>
                        <a:defRPr/>
                      </a:pPr>
                      <a:r>
                        <a:rPr lang="en-US" dirty="0"/>
                        <a:t>1.68 mA</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773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0" end="10"/>
                                            </p:txEl>
                                          </p:spTgt>
                                        </p:tgtEl>
                                        <p:attrNameLst>
                                          <p:attrName>style.visibility</p:attrName>
                                        </p:attrNameLst>
                                      </p:cBhvr>
                                      <p:to>
                                        <p:strVal val="visible"/>
                                      </p:to>
                                    </p:set>
                                    <p:anim calcmode="lin" valueType="num">
                                      <p:cBhvr additive="base">
                                        <p:cTn id="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2" end="12"/>
                                            </p:txEl>
                                          </p:spTgt>
                                        </p:tgtEl>
                                        <p:attrNameLst>
                                          <p:attrName>style.visibility</p:attrName>
                                        </p:attrNameLst>
                                      </p:cBhvr>
                                      <p:to>
                                        <p:strVal val="visible"/>
                                      </p:to>
                                    </p:set>
                                    <p:anim calcmode="lin" valueType="num">
                                      <p:cBhvr additive="base">
                                        <p:cTn id="1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16627"/>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Example 2</a:t>
            </a:r>
          </a:p>
        </p:txBody>
      </p:sp>
      <mc:AlternateContent xmlns:mc="http://schemas.openxmlformats.org/markup-compatibility/2006">
        <mc:Choice xmlns:a14="http://schemas.microsoft.com/office/drawing/2010/main" Requires="a14">
          <p:sp>
            <p:nvSpPr>
              <p:cNvPr id="11" name="Rectangle 10"/>
              <p:cNvSpPr/>
              <p:nvPr/>
            </p:nvSpPr>
            <p:spPr>
              <a:xfrm>
                <a:off x="134225" y="565003"/>
                <a:ext cx="11945922" cy="58901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2N7000 n-channel enhancement-type MOSFET datasheet, determine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lang="en-US" altLang="en-US" dirty="0">
                    <a:solidFill>
                      <a:srgbClr val="000000"/>
                    </a:solidFill>
                    <a:latin typeface="Cambria" panose="02040503050406030204"/>
                  </a:rPr>
                  <a:t>, given the following:</a:t>
                </a: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T(min)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0.8 V.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2.1 V.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T(max)</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3.0 V.</a:t>
                </a:r>
                <a:r>
                  <a:rPr lang="en-US" dirty="0">
                    <a:solidFill>
                      <a:srgbClr val="000000"/>
                    </a:solidFill>
                    <a:latin typeface="Cambria" panose="02040503050406030204"/>
                  </a:rPr>
                  <a:t>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2.1 V. Use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for the following calculations.</a:t>
                </a:r>
              </a:p>
              <a:p>
                <a:pPr marL="0" marR="0" lvl="0" indent="0" algn="l" defTabSz="914400" rtl="0" eaLnBrk="1" fontAlgn="auto" latinLnBrk="0" hangingPunct="1">
                  <a:lnSpc>
                    <a:spcPct val="100000"/>
                  </a:lnSpc>
                  <a:spcBef>
                    <a:spcPct val="0"/>
                  </a:spcBef>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r>
                  <a:rPr lang="en-US" dirty="0">
                    <a:solidFill>
                      <a:srgbClr val="000000"/>
                    </a:solidFill>
                    <a:latin typeface="Cambria" panose="02040503050406030204"/>
                  </a:rPr>
                  <a:t>Also f</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rom the data sheet: Typical On-State </a:t>
                </a:r>
                <a:r>
                  <a:rPr lang="en-US" dirty="0">
                    <a:solidFill>
                      <a:srgbClr val="000000"/>
                    </a:solidFill>
                    <a:latin typeface="Cambria" panose="02040503050406030204"/>
                  </a:rPr>
                  <a:t>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rain </a:t>
                </a:r>
                <a:r>
                  <a:rPr lang="en-US" dirty="0">
                    <a:solidFill>
                      <a:srgbClr val="000000"/>
                    </a:solidFill>
                    <a:latin typeface="Cambria" panose="02040503050406030204"/>
                  </a:rPr>
                  <a:t>C</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urrent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i.e., I</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D(ON)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600 mA for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4.5 V and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10 V.</a:t>
                </a:r>
              </a:p>
              <a:p>
                <a:pPr marL="0" marR="0" lvl="0" indent="0" algn="l" defTabSz="914400" rtl="0" eaLnBrk="1" fontAlgn="auto" latinLnBrk="0" hangingPunct="1">
                  <a:lnSpc>
                    <a:spcPct val="100000"/>
                  </a:lnSpc>
                  <a:spcBef>
                    <a:spcPct val="0"/>
                  </a:spcBef>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lvl="0" indent="-285750">
                  <a:spcBef>
                    <a:spcPct val="0"/>
                  </a:spcBef>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is the region of operation for the</a:t>
                </a:r>
                <a:r>
                  <a:rPr kumimoji="0" lang="en-US" sz="1800" b="0" i="0" u="none" strike="noStrike" kern="1200" cap="none" spc="0" normalizeH="0" noProof="0" dirty="0">
                    <a:ln>
                      <a:noFill/>
                    </a:ln>
                    <a:solidFill>
                      <a:srgbClr val="000000"/>
                    </a:solidFill>
                    <a:effectLst/>
                    <a:uLnTx/>
                    <a:uFillTx/>
                    <a:latin typeface="Cambria" panose="02040503050406030204"/>
                    <a:ea typeface="+mn-ea"/>
                    <a:cs typeface="+mn-cs"/>
                  </a:rPr>
                  <a:t> </a:t>
                </a:r>
                <a:r>
                  <a:rPr lang="en-US" dirty="0">
                    <a:solidFill>
                      <a:srgbClr val="000000"/>
                    </a:solidFill>
                  </a:rPr>
                  <a:t>I</a:t>
                </a:r>
                <a:r>
                  <a:rPr lang="en-US" baseline="-25000" dirty="0">
                    <a:solidFill>
                      <a:srgbClr val="000000"/>
                    </a:solidFill>
                  </a:rPr>
                  <a:t>D(ON)</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datapoint?</a:t>
                </a: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Since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4.5 V and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10 V, then </a:t>
                </a: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Transistor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Saturation</m:t>
                        </m:r>
                      </m:e>
                    </m:d>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n</m:t>
                              </m:r>
                            </m:sub>
                          </m:sSub>
                        </m:num>
                        <m:den>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n</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600 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mA</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4.5</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−2.1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m:t>
                                  </m:r>
                                </m:e>
                              </m:d>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sup>
                          </m:sSup>
                        </m:den>
                      </m:f>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208</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n</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208</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n</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208</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2</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7000 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channel</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MOSFET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transistor</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from</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data</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sheet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Would you expect this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n</m:t>
                        </m:r>
                      </m:sub>
                    </m:sSub>
                  </m:oMath>
                </a14:m>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value to change with changing </a:t>
                </a:r>
                <a14:m>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oMath>
                </a14:m>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Gain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Factor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W</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which</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not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function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GS</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p:sp>
            <p:nvSpPr>
              <p:cNvPr id="11" name="Rectangle 10"/>
              <p:cNvSpPr>
                <a:spLocks noRot="1" noChangeAspect="1" noMove="1" noResize="1" noEditPoints="1" noAdjustHandles="1" noChangeArrowheads="1" noChangeShapeType="1" noTextEdit="1"/>
              </p:cNvSpPr>
              <p:nvPr/>
            </p:nvSpPr>
            <p:spPr>
              <a:xfrm>
                <a:off x="134225" y="565003"/>
                <a:ext cx="11945922" cy="5890139"/>
              </a:xfrm>
              <a:prstGeom prst="rect">
                <a:avLst/>
              </a:prstGeom>
              <a:blipFill>
                <a:blip r:embed="rId3"/>
                <a:stretch>
                  <a:fillRect l="-203" t="-308"/>
                </a:stretch>
              </a:blipFill>
            </p:spPr>
            <p:txBody>
              <a:bodyPr/>
              <a:lstStyle/>
              <a:p>
                <a:r>
                  <a:rPr lang="en-US">
                    <a:noFill/>
                  </a:rPr>
                  <a:t> </a:t>
                </a:r>
              </a:p>
            </p:txBody>
          </p:sp>
        </mc:Fallback>
      </mc:AlternateContent>
    </p:spTree>
    <p:extLst>
      <p:ext uri="{BB962C8B-B14F-4D97-AF65-F5344CB8AC3E}">
        <p14:creationId xmlns:p14="http://schemas.microsoft.com/office/powerpoint/2010/main" val="27203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 calcmode="lin" valueType="num">
                                      <p:cBhvr additive="base">
                                        <p:cTn id="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 calcmode="lin" valueType="num">
                                      <p:cBhvr additive="base">
                                        <p:cTn id="1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anim calcmode="lin" valueType="num">
                                      <p:cBhvr additive="base">
                                        <p:cTn id="1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anim calcmode="lin" valueType="num">
                                      <p:cBhvr additive="base">
                                        <p:cTn id="2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14" end="14"/>
                                            </p:txEl>
                                          </p:spTgt>
                                        </p:tgtEl>
                                        <p:attrNameLst>
                                          <p:attrName>style.visibility</p:attrName>
                                        </p:attrNameLst>
                                      </p:cBhvr>
                                      <p:to>
                                        <p:strVal val="visible"/>
                                      </p:to>
                                    </p:set>
                                    <p:anim calcmode="lin" valueType="num">
                                      <p:cBhvr additive="base">
                                        <p:cTn id="29"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6" end="16"/>
                                            </p:txEl>
                                          </p:spTgt>
                                        </p:tgtEl>
                                        <p:attrNameLst>
                                          <p:attrName>style.visibility</p:attrName>
                                        </p:attrNameLst>
                                      </p:cBhvr>
                                      <p:to>
                                        <p:strVal val="visible"/>
                                      </p:to>
                                    </p:set>
                                    <p:anim calcmode="lin" valueType="num">
                                      <p:cBhvr additive="base">
                                        <p:cTn id="35"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8238"/>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Example 3</a:t>
            </a:r>
          </a:p>
        </p:txBody>
      </p:sp>
      <mc:AlternateContent xmlns:mc="http://schemas.openxmlformats.org/markup-compatibility/2006" xmlns:a14="http://schemas.microsoft.com/office/drawing/2010/main">
        <mc:Choice Requires="a14">
          <p:sp>
            <p:nvSpPr>
              <p:cNvPr id="11" name="Rectangle 10"/>
              <p:cNvSpPr/>
              <p:nvPr/>
            </p:nvSpPr>
            <p:spPr>
              <a:xfrm>
                <a:off x="134225" y="598559"/>
                <a:ext cx="11945922" cy="6067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n-channel enhancement mode MOSFET circuit, determine the drain current using Sah’s equations, given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out</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0.25 V,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2.5 V, and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4</a:t>
                </a:r>
                <a:r>
                  <a:rPr lang="en-US" altLang="en-US" dirty="0">
                    <a:solidFill>
                      <a:srgbClr val="000000"/>
                    </a:solidFill>
                    <a:latin typeface="Cambria" panose="02040503050406030204"/>
                  </a:rPr>
                  <a:t>0</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x 10</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A/V</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8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so M1 is not in cutoff.</a:t>
                </a:r>
              </a:p>
              <a:p>
                <a:pPr lvl="0">
                  <a:spcBef>
                    <a:spcPct val="0"/>
                  </a:spcBef>
                  <a:spcAft>
                    <a:spcPts val="1200"/>
                  </a:spcAft>
                  <a:defRPr/>
                </a:pP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Ohmic</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Region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sub>
                      </m:sSub>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40</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e>
                      </m:d>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d>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e>
                          </m:d>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23.8 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mA</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indent="-285750">
                  <a:spcBef>
                    <a:spcPct val="0"/>
                  </a:spcBef>
                  <a:spcAft>
                    <a:spcPts val="1200"/>
                  </a:spcAft>
                  <a:buFont typeface="Arial" panose="020B0604020202020204" pitchFamily="34" charset="0"/>
                  <a:buChar char="•"/>
                  <a:defRPr/>
                </a:pPr>
                <a:r>
                  <a:rPr lang="en-US" altLang="en-US" dirty="0">
                    <a:solidFill>
                      <a:srgbClr val="000000"/>
                    </a:solidFill>
                    <a:latin typeface="Cambria" panose="02040503050406030204"/>
                  </a:rPr>
                  <a:t>What is the associated</a:t>
                </a:r>
                <a:r>
                  <a:rPr lang="en-US" dirty="0"/>
                  <a:t> R</a:t>
                </a:r>
                <a:r>
                  <a:rPr lang="en-US" baseline="-25000" dirty="0"/>
                  <a:t>DS(ON)</a:t>
                </a:r>
                <a:r>
                  <a:rPr lang="en-US" dirty="0"/>
                  <a:t> for </a:t>
                </a: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lang="en-US" altLang="en-US" dirty="0">
                    <a:solidFill>
                      <a:srgbClr val="000000"/>
                    </a:solidFill>
                    <a:latin typeface="Cambria" panose="02040503050406030204"/>
                  </a:rPr>
                  <a:t> 0.25 V and </a:t>
                </a:r>
                <a14:m>
                  <m:oMath xmlns:m="http://schemas.openxmlformats.org/officeDocument/2006/math">
                    <m:sSub>
                      <m:sSubPr>
                        <m:ctrlPr>
                          <a:rPr lang="en-US" i="1" kern="0">
                            <a:solidFill>
                              <a:prstClr val="black"/>
                            </a:solidFill>
                            <a:latin typeface="Cambria Math" panose="02040503050406030204" pitchFamily="18" charset="0"/>
                          </a:rPr>
                        </m:ctrlPr>
                      </m:sSubPr>
                      <m:e>
                        <m:r>
                          <m:rPr>
                            <m:sty m:val="p"/>
                          </m:rPr>
                          <a:rPr lang="en-US" kern="0">
                            <a:solidFill>
                              <a:prstClr val="black"/>
                            </a:solidFill>
                            <a:latin typeface="Cambria Math" panose="02040503050406030204" pitchFamily="18" charset="0"/>
                          </a:rPr>
                          <m:t>I</m:t>
                        </m:r>
                      </m:e>
                      <m:sub>
                        <m:r>
                          <m:rPr>
                            <m:sty m:val="p"/>
                          </m:rPr>
                          <a:rPr lang="en-US" kern="0">
                            <a:solidFill>
                              <a:prstClr val="black"/>
                            </a:solidFill>
                            <a:latin typeface="Cambria Math" panose="02040503050406030204" pitchFamily="18" charset="0"/>
                          </a:rPr>
                          <m:t>D</m:t>
                        </m:r>
                      </m:sub>
                    </m:sSub>
                    <m:r>
                      <a:rPr lang="en-US" kern="0">
                        <a:solidFill>
                          <a:prstClr val="black"/>
                        </a:solidFill>
                        <a:latin typeface="Cambria Math" panose="02040503050406030204" pitchFamily="18" charset="0"/>
                      </a:rPr>
                      <m:t>=</m:t>
                    </m:r>
                    <m:r>
                      <a:rPr lang="en-US" b="0" i="0" kern="0" smtClean="0">
                        <a:solidFill>
                          <a:prstClr val="black"/>
                        </a:solidFill>
                        <a:latin typeface="Cambria Math" panose="02040503050406030204" pitchFamily="18" charset="0"/>
                      </a:rPr>
                      <m:t>23.8</m:t>
                    </m:r>
                    <m:r>
                      <a:rPr lang="en-US" kern="0">
                        <a:solidFill>
                          <a:prstClr val="black"/>
                        </a:solidFill>
                        <a:latin typeface="Cambria Math" panose="02040503050406030204" pitchFamily="18" charset="0"/>
                      </a:rPr>
                      <m:t> </m:t>
                    </m:r>
                    <m:r>
                      <m:rPr>
                        <m:sty m:val="p"/>
                      </m:rPr>
                      <a:rPr lang="en-US" kern="0">
                        <a:solidFill>
                          <a:prstClr val="black"/>
                        </a:solidFill>
                        <a:latin typeface="Cambria Math" panose="02040503050406030204" pitchFamily="18" charset="0"/>
                      </a:rPr>
                      <m:t>mA</m:t>
                    </m:r>
                    <m:r>
                      <a:rPr lang="en-US" b="0" i="0" kern="0" smtClean="0">
                        <a:solidFill>
                          <a:prstClr val="black"/>
                        </a:solidFill>
                        <a:latin typeface="Cambria Math" panose="02040503050406030204" pitchFamily="18" charset="0"/>
                      </a:rPr>
                      <m:t>?</m:t>
                    </m:r>
                  </m:oMath>
                </a14:m>
                <a:endParaRPr lang="en-US" altLang="en-US" dirty="0">
                  <a:solidFill>
                    <a:srgbClr val="000000"/>
                  </a:solidFill>
                </a:endParaRP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14:m>
                  <m:oMath xmlns:m="http://schemas.openxmlformats.org/officeDocument/2006/math">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b>
                    </m:sSub>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num>
                      <m:den>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23.8</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den>
                    </m:f>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0.5</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l-GR"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endParaRPr lang="en-US" altLang="en-US" dirty="0">
                  <a:solidFill>
                    <a:srgbClr val="000000"/>
                  </a:solidFill>
                  <a:latin typeface="Cambria" panose="02040503050406030204"/>
                </a:endParaRP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is the associated power dissipation for the n-channel MOSFET?</a:t>
                </a:r>
              </a:p>
              <a:p>
                <a:pPr marL="285750" lvl="0" indent="-285750">
                  <a:spcBef>
                    <a:spcPct val="0"/>
                  </a:spcBef>
                  <a:spcAft>
                    <a:spcPts val="1200"/>
                  </a:spcAft>
                  <a:buFont typeface="Arial" panose="020B0604020202020204" pitchFamily="34" charset="0"/>
                  <a:buChar char="•"/>
                  <a:defRPr/>
                </a:pPr>
                <a14:m>
                  <m:oMath xmlns:m="http://schemas.openxmlformats.org/officeDocument/2006/math">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P</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MOSFET</m:t>
                        </m:r>
                      </m:sub>
                    </m:sSub>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p>
                      <m:sSup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d>
                          <m:d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lang="en-US" kern="0">
                                <a:solidFill>
                                  <a:prstClr val="black"/>
                                </a:solidFill>
                                <a:latin typeface="Cambria Math" panose="02040503050406030204" pitchFamily="18" charset="0"/>
                              </a:rPr>
                              <m:t>23.8 </m:t>
                            </m:r>
                            <m:r>
                              <m:rPr>
                                <m:sty m:val="p"/>
                              </m:rPr>
                              <a:rPr lang="en-US" kern="0">
                                <a:solidFill>
                                  <a:prstClr val="black"/>
                                </a:solidFill>
                                <a:latin typeface="Cambria Math" panose="02040503050406030204" pitchFamily="18" charset="0"/>
                              </a:rPr>
                              <m:t>mA</m:t>
                            </m:r>
                          </m:e>
                        </m:d>
                      </m:e>
                      <m:sup>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p>
                    </m:sSup>
                    <m:d>
                      <m:d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lang="en-US" altLang="en-US" i="1">
                            <a:solidFill>
                              <a:prstClr val="black"/>
                            </a:solidFill>
                            <a:latin typeface="Cambria Math" panose="02040503050406030204" pitchFamily="18" charset="0"/>
                            <a:ea typeface="Cambria Math" panose="02040503050406030204" pitchFamily="18" charset="0"/>
                          </a:rPr>
                          <m:t>10.5 </m:t>
                        </m:r>
                        <m:r>
                          <a:rPr lang="el-GR" altLang="en-US" i="1">
                            <a:solidFill>
                              <a:prstClr val="black"/>
                            </a:solidFill>
                            <a:latin typeface="Cambria Math" panose="02040503050406030204" pitchFamily="18" charset="0"/>
                            <a:ea typeface="Cambria Math" panose="02040503050406030204" pitchFamily="18" charset="0"/>
                          </a:rPr>
                          <m:t>Ω</m:t>
                        </m:r>
                      </m:e>
                    </m:d>
                  </m:oMath>
                </a14:m>
                <a:r>
                  <a:rPr lang="en-US" altLang="en-US" dirty="0">
                    <a:solidFill>
                      <a:srgbClr val="000000"/>
                    </a:solidFill>
                    <a:latin typeface="Cambria" panose="02040503050406030204"/>
                  </a:rPr>
                  <a:t>= 59.2 µW.</a:t>
                </a: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MOSFETs operating in the Ohmic region with low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have relatively low </a:t>
                </a:r>
                <a:r>
                  <a:rPr lang="en-US" altLang="en-US" dirty="0">
                    <a:solidFill>
                      <a:srgbClr val="000000"/>
                    </a:solidFill>
                    <a:latin typeface="Cambria" panose="02040503050406030204"/>
                  </a:rPr>
                  <a:t>power dissipation.</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indent="-285750">
                  <a:spcBef>
                    <a:spcPct val="0"/>
                  </a:spcBef>
                  <a:spcAft>
                    <a:spcPts val="1200"/>
                  </a:spcAft>
                  <a:buFont typeface="Arial" panose="020B0604020202020204" pitchFamily="34" charset="0"/>
                  <a:buChar char="•"/>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MOSFETs operating in cutoff have 0 </a:t>
                </a:r>
                <a:r>
                  <a:rPr lang="en-US" altLang="en-US" dirty="0">
                    <a:solidFill>
                      <a:srgbClr val="000000"/>
                    </a:solidFill>
                    <a:latin typeface="Cambria" panose="02040503050406030204"/>
                  </a:rPr>
                  <a:t>µW power dissipation.</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indent="-285750">
                  <a:spcBef>
                    <a:spcPct val="0"/>
                  </a:spcBef>
                  <a:spcAft>
                    <a:spcPts val="1200"/>
                  </a:spcAft>
                  <a:buFont typeface="Arial" panose="020B0604020202020204" pitchFamily="34" charset="0"/>
                  <a:buChar char="•"/>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MOSFETs operating in the Saturation, i.e., Active, Region can have relatively large</a:t>
                </a:r>
                <a:r>
                  <a:rPr lang="en-US" altLang="en-US" dirty="0">
                    <a:solidFill>
                      <a:srgbClr val="000000"/>
                    </a:solidFill>
                    <a:latin typeface="Cambria" panose="02040503050406030204"/>
                  </a:rPr>
                  <a:t> power dissipations.</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134225" y="598559"/>
                <a:ext cx="11945922" cy="6067495"/>
              </a:xfrm>
              <a:prstGeom prst="rect">
                <a:avLst/>
              </a:prstGeom>
              <a:blipFill>
                <a:blip r:embed="rId3"/>
                <a:stretch>
                  <a:fillRect l="-102" t="-1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E5A63C5-FAE3-47B6-AF8D-795E957AD14B}"/>
              </a:ext>
            </a:extLst>
          </p:cNvPr>
          <p:cNvPicPr>
            <a:picLocks noChangeAspect="1"/>
          </p:cNvPicPr>
          <p:nvPr/>
        </p:nvPicPr>
        <p:blipFill>
          <a:blip r:embed="rId4"/>
          <a:stretch>
            <a:fillRect/>
          </a:stretch>
        </p:blipFill>
        <p:spPr>
          <a:xfrm>
            <a:off x="8612249" y="1000960"/>
            <a:ext cx="3353732" cy="3657417"/>
          </a:xfrm>
          <a:prstGeom prst="rect">
            <a:avLst/>
          </a:prstGeom>
        </p:spPr>
      </p:pic>
      <p:sp>
        <p:nvSpPr>
          <p:cNvPr id="5" name="TextBox 4">
            <a:extLst>
              <a:ext uri="{FF2B5EF4-FFF2-40B4-BE49-F238E27FC236}">
                <a16:creationId xmlns:a16="http://schemas.microsoft.com/office/drawing/2014/main" id="{47D898AC-C507-4CC8-9698-FA93CAA3CF9C}"/>
              </a:ext>
            </a:extLst>
          </p:cNvPr>
          <p:cNvSpPr txBox="1"/>
          <p:nvPr/>
        </p:nvSpPr>
        <p:spPr>
          <a:xfrm>
            <a:off x="9964448" y="5057975"/>
            <a:ext cx="1592615" cy="369332"/>
          </a:xfrm>
          <a:prstGeom prst="rect">
            <a:avLst/>
          </a:prstGeom>
          <a:noFill/>
        </p:spPr>
        <p:txBody>
          <a:bodyPr wrap="none" rtlCol="0">
            <a:spAutoFit/>
          </a:bodyPr>
          <a:lstStyle/>
          <a:p>
            <a:r>
              <a:rPr lang="en-US" dirty="0">
                <a:solidFill>
                  <a:schemeClr val="bg1"/>
                </a:solidFill>
              </a:rPr>
              <a:t>Poll Questions</a:t>
            </a:r>
          </a:p>
        </p:txBody>
      </p:sp>
    </p:spTree>
    <p:extLst>
      <p:ext uri="{BB962C8B-B14F-4D97-AF65-F5344CB8AC3E}">
        <p14:creationId xmlns:p14="http://schemas.microsoft.com/office/powerpoint/2010/main" val="324237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 calcmode="lin" valueType="num">
                                      <p:cBhvr additive="base">
                                        <p:cTn id="13"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 calcmode="lin" valueType="num">
                                      <p:cBhvr additive="base">
                                        <p:cTn id="2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 calcmode="lin" valueType="num">
                                      <p:cBhvr additive="base">
                                        <p:cTn id="2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 calcmode="lin" valueType="num">
                                      <p:cBhvr additive="base">
                                        <p:cTn id="3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 calcmode="lin" valueType="num">
                                      <p:cBhvr additive="base">
                                        <p:cTn id="4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 calcmode="lin" valueType="num">
                                      <p:cBhvr additive="base">
                                        <p:cTn id="4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anim calcmode="lin" valueType="num">
                                      <p:cBhvr additive="base">
                                        <p:cTn id="5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anim calcmode="lin" valueType="num">
                                      <p:cBhvr additive="base">
                                        <p:cTn id="5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1">
                                            <p:txEl>
                                              <p:pRg st="12" end="12"/>
                                            </p:txEl>
                                          </p:spTgt>
                                        </p:tgtEl>
                                        <p:attrNameLst>
                                          <p:attrName>style.visibility</p:attrName>
                                        </p:attrNameLst>
                                      </p:cBhvr>
                                      <p:to>
                                        <p:strVal val="visible"/>
                                      </p:to>
                                    </p:set>
                                    <p:anim calcmode="lin" valueType="num">
                                      <p:cBhvr additive="base">
                                        <p:cTn id="6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16627"/>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p-channel MOSFET Example 1</a:t>
            </a:r>
          </a:p>
        </p:txBody>
      </p:sp>
      <mc:AlternateContent xmlns:mc="http://schemas.openxmlformats.org/markup-compatibility/2006" xmlns:a14="http://schemas.microsoft.com/office/drawing/2010/main">
        <mc:Choice Requires="a14">
          <p:sp>
            <p:nvSpPr>
              <p:cNvPr id="11" name="Rectangle 10"/>
              <p:cNvSpPr/>
              <p:nvPr/>
            </p:nvSpPr>
            <p:spPr>
              <a:xfrm>
                <a:off x="123039" y="816673"/>
                <a:ext cx="11945922" cy="50749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BSS84 p-channel enhancement-type MOSFET datasheet, determine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p</a:t>
                </a:r>
                <a:r>
                  <a:rPr lang="en-US" altLang="en-US" dirty="0">
                    <a:solidFill>
                      <a:srgbClr val="000000"/>
                    </a:solidFill>
                    <a:latin typeface="Cambria" panose="02040503050406030204"/>
                  </a:rPr>
                  <a:t>, given the following:</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T(max)</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-0.8 V.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-1.7 V.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T(min)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-2.0 V.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-1.7 V. Use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typ</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for the following calculations.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Also from the data sheet: </a:t>
                </a:r>
                <a:r>
                  <a:rPr lang="en-US" dirty="0">
                    <a:solidFill>
                      <a:srgbClr val="000000"/>
                    </a:solidFill>
                    <a:latin typeface="Cambria" panose="02040503050406030204"/>
                  </a:rPr>
                  <a:t>Minimum</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On-State </a:t>
                </a:r>
                <a:r>
                  <a:rPr lang="en-US" dirty="0">
                    <a:solidFill>
                      <a:srgbClr val="000000"/>
                    </a:solidFill>
                    <a:latin typeface="Cambria" panose="02040503050406030204"/>
                  </a:rPr>
                  <a:t>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rain </a:t>
                </a:r>
                <a:r>
                  <a:rPr lang="en-US" dirty="0">
                    <a:solidFill>
                      <a:srgbClr val="000000"/>
                    </a:solidFill>
                    <a:latin typeface="Cambria" panose="02040503050406030204"/>
                  </a:rPr>
                  <a:t>C</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urrent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i.e., I</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D(ON)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-600 mA for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-5.0 V and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-10 V.</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is the region of operation for the I</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D(ON)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datapoint?</a:t>
                </a: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Since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SG</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5.0 V and V</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SD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10 V, then </a:t>
                </a: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SG</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Transistor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Saturation</m:t>
                        </m:r>
                      </m:e>
                    </m:d>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p</m:t>
                              </m:r>
                            </m:sub>
                          </m:sSub>
                        </m:num>
                        <m:den>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SG</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e>
                          </m:d>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p</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S</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e>
                              </m:d>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600 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mA</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5.0</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−1.7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m:t>
                                  </m:r>
                                </m:e>
                              </m:d>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sup>
                          </m:sSup>
                        </m:den>
                      </m:f>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110</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p</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110</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0" cap="none" spc="0" normalizeH="0" baseline="0" noProof="0" dirty="0">
                  <a:ln>
                    <a:noFill/>
                  </a:ln>
                  <a:solidFill>
                    <a:prstClr val="black"/>
                  </a:solidFill>
                  <a:effectLst/>
                  <a:uLnTx/>
                  <a:uFillTx/>
                  <a:latin typeface="Cambria" panose="02040503050406030204"/>
                  <a:ea typeface="Cambria Math" panose="02040503050406030204" pitchFamily="18" charset="0"/>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p</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110</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BSS</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84 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p</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channel</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MOSFET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transistor</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from</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data</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sheet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P-channel MOSFETs have a smaller gain factors, i.e., </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β</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values,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than n-channel MOSFETs of the same size because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µ</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p</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 &lt; µ</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a:t>
                </a:r>
              </a:p>
            </p:txBody>
          </p:sp>
        </mc:Choice>
        <mc:Fallback xmlns="">
          <p:sp>
            <p:nvSpPr>
              <p:cNvPr id="11" name="Rectangle 10"/>
              <p:cNvSpPr>
                <a:spLocks noRot="1" noChangeAspect="1" noMove="1" noResize="1" noEditPoints="1" noAdjustHandles="1" noChangeArrowheads="1" noChangeShapeType="1" noTextEdit="1"/>
              </p:cNvSpPr>
              <p:nvPr/>
            </p:nvSpPr>
            <p:spPr>
              <a:xfrm>
                <a:off x="123039" y="816673"/>
                <a:ext cx="11945922" cy="5074915"/>
              </a:xfrm>
              <a:prstGeom prst="rect">
                <a:avLst/>
              </a:prstGeom>
              <a:blipFill>
                <a:blip r:embed="rId3"/>
                <a:stretch>
                  <a:fillRect l="-203" t="-357" b="-357"/>
                </a:stretch>
              </a:blipFill>
            </p:spPr>
            <p:txBody>
              <a:bodyPr/>
              <a:lstStyle/>
              <a:p>
                <a:r>
                  <a:rPr lang="en-US">
                    <a:noFill/>
                  </a:rPr>
                  <a:t> </a:t>
                </a:r>
              </a:p>
            </p:txBody>
          </p:sp>
        </mc:Fallback>
      </mc:AlternateContent>
    </p:spTree>
    <p:extLst>
      <p:ext uri="{BB962C8B-B14F-4D97-AF65-F5344CB8AC3E}">
        <p14:creationId xmlns:p14="http://schemas.microsoft.com/office/powerpoint/2010/main" val="184484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 calcmode="lin" valueType="num">
                                      <p:cBhvr additive="base">
                                        <p:cTn id="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0" end="10"/>
                                            </p:txEl>
                                          </p:spTgt>
                                        </p:tgtEl>
                                        <p:attrNameLst>
                                          <p:attrName>style.visibility</p:attrName>
                                        </p:attrNameLst>
                                      </p:cBhvr>
                                      <p:to>
                                        <p:strVal val="visible"/>
                                      </p:to>
                                    </p:set>
                                    <p:anim calcmode="lin" valueType="num">
                                      <p:cBhvr additive="base">
                                        <p:cTn id="1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2" end="12"/>
                                            </p:txEl>
                                          </p:spTgt>
                                        </p:tgtEl>
                                        <p:attrNameLst>
                                          <p:attrName>style.visibility</p:attrName>
                                        </p:attrNameLst>
                                      </p:cBhvr>
                                      <p:to>
                                        <p:strVal val="visible"/>
                                      </p:to>
                                    </p:set>
                                    <p:anim calcmode="lin" valueType="num">
                                      <p:cBhvr additive="base">
                                        <p:cTn id="1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14" end="14"/>
                                            </p:txEl>
                                          </p:spTgt>
                                        </p:tgtEl>
                                        <p:attrNameLst>
                                          <p:attrName>style.visibility</p:attrName>
                                        </p:attrNameLst>
                                      </p:cBhvr>
                                      <p:to>
                                        <p:strVal val="visible"/>
                                      </p:to>
                                    </p:set>
                                    <p:anim calcmode="lin" valueType="num">
                                      <p:cBhvr additive="base">
                                        <p:cTn id="19"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8238"/>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p-channel MOSFET Example 2</a:t>
            </a:r>
          </a:p>
        </p:txBody>
      </p:sp>
      <mc:AlternateContent xmlns:mc="http://schemas.openxmlformats.org/markup-compatibility/2006" xmlns:a14="http://schemas.microsoft.com/office/drawing/2010/main">
        <mc:Choice Requires="a14">
          <p:sp>
            <p:nvSpPr>
              <p:cNvPr id="11" name="Rectangle 10"/>
              <p:cNvSpPr/>
              <p:nvPr/>
            </p:nvSpPr>
            <p:spPr>
              <a:xfrm>
                <a:off x="134225" y="581781"/>
                <a:ext cx="11945922" cy="61738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p-channel enhancement mode MOSFET circuit, determine the drain current using Sah’s equations, given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out</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4.75 V,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-2.5 V, and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20 x 10</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A/V</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so M1 is not in cutoff.</a:t>
                </a:r>
              </a:p>
              <a:p>
                <a:pPr marL="0" marR="0" lvl="0" indent="0" algn="l" defTabSz="914400" rtl="0" eaLnBrk="1" fontAlgn="auto" latinLnBrk="0" hangingPunct="1">
                  <a:lnSpc>
                    <a:spcPct val="100000"/>
                  </a:lnSpc>
                  <a:spcBef>
                    <a:spcPct val="0"/>
                  </a:spcBef>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lvl="0">
                  <a:spcBef>
                    <a:spcPct val="0"/>
                  </a:spcBef>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−4.75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SG</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G</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T</m:t>
                          </m:r>
                        </m:sub>
                      </m:sSub>
                      <m:r>
                        <a:rPr lang="en-US" i="1">
                          <a:solidFill>
                            <a:srgbClr val="000000"/>
                          </a:solidFill>
                          <a:latin typeface="Cambria Math" panose="02040503050406030204" pitchFamily="18" charset="0"/>
                          <a:ea typeface="Cambria Math" panose="02040503050406030204" pitchFamily="18"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Ohmic</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Region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ct val="0"/>
                  </a:spcBef>
                  <a:buClrTx/>
                  <a:buSzTx/>
                  <a:buFontTx/>
                  <a:buNone/>
                  <a:tabLst/>
                  <a:defRPr/>
                </a:pPr>
                <a14:m>
                  <m:oMathPara xmlns:m="http://schemas.openxmlformats.org/officeDocument/2006/math">
                    <m:oMathParaPr>
                      <m:jc m:val="left"/>
                    </m:oMathParaPr>
                    <m:oMath xmlns:m="http://schemas.openxmlformats.org/officeDocument/2006/math">
                      <m:r>
                        <m:rPr>
                          <m:nor/>
                        </m:rP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ct val="0"/>
                  </a:spcBef>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sub>
                      </m:sSub>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SG</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SD</m:t>
                                  </m:r>
                                </m:sub>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bSup>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20</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e>
                      </m:d>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2.5 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d>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e>
                          </m:d>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−11.9 </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mA</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Why is the current negative?</a:t>
                </a:r>
              </a:p>
              <a:p>
                <a:pPr marR="0" lvl="0" algn="l" defTabSz="914400" rtl="0" eaLnBrk="1" fontAlgn="auto" latinLnBrk="0" hangingPunct="1">
                  <a:lnSpc>
                    <a:spcPct val="100000"/>
                  </a:lnSpc>
                  <a:spcBef>
                    <a:spcPct val="0"/>
                  </a:spcBef>
                  <a:buClrTx/>
                  <a:buSzTx/>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Drain current is negative for a p-channel MOSFET because conventional current flows out of the drain terminal. (SPICE convention).</a:t>
                </a: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is the associated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R</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DS(ON)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for </a:t>
                </a:r>
                <a14:m>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4.75 V and </a:t>
                </a:r>
                <a14:m>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−11.9</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mA</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ct val="0"/>
                  </a:spcBef>
                  <a:buClrTx/>
                  <a:buSzTx/>
                  <a:buFont typeface="Arial" panose="020B0604020202020204" pitchFamily="34" charset="0"/>
                  <a:buChar char="•"/>
                  <a:tabLst/>
                  <a:defRPr/>
                </a:pPr>
                <a14:m>
                  <m:oMath xmlns:m="http://schemas.openxmlformats.org/officeDocument/2006/math">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b>
                    </m:sSub>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SD</m:t>
                            </m:r>
                          </m:sub>
                        </m:sSub>
                      </m:num>
                      <m:den>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en>
                    </m:f>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0.25 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num>
                      <m:den>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11.9</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den>
                    </m:f>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21.0</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l-GR"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P-channel MOSFETs have a larger </a:t>
                </a:r>
                <a14:m>
                  <m:oMath xmlns:m="http://schemas.openxmlformats.org/officeDocument/2006/math">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b>
                    </m:sSub>
                  </m:oMath>
                </a14:m>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than n-channel MOSFETs of the same size because </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µ</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p</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 &lt; µ</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Arial" panose="020B0604020202020204" pitchFamily="34" charset="0"/>
                  </a:rPr>
                  <a:t>.</a:t>
                </a:r>
              </a:p>
            </p:txBody>
          </p:sp>
        </mc:Choice>
        <mc:Fallback xmlns="">
          <p:sp>
            <p:nvSpPr>
              <p:cNvPr id="11" name="Rectangle 10"/>
              <p:cNvSpPr>
                <a:spLocks noRot="1" noChangeAspect="1" noMove="1" noResize="1" noEditPoints="1" noAdjustHandles="1" noChangeArrowheads="1" noChangeShapeType="1" noTextEdit="1"/>
              </p:cNvSpPr>
              <p:nvPr/>
            </p:nvSpPr>
            <p:spPr>
              <a:xfrm>
                <a:off x="134225" y="581781"/>
                <a:ext cx="11945922" cy="6173870"/>
              </a:xfrm>
              <a:prstGeom prst="rect">
                <a:avLst/>
              </a:prstGeom>
              <a:blipFill>
                <a:blip r:embed="rId3"/>
                <a:stretch>
                  <a:fillRect l="-102" t="-196" r="-5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1BF49F1-F804-4B9B-9FD8-AF74DA974423}"/>
              </a:ext>
            </a:extLst>
          </p:cNvPr>
          <p:cNvPicPr>
            <a:picLocks noChangeAspect="1"/>
          </p:cNvPicPr>
          <p:nvPr/>
        </p:nvPicPr>
        <p:blipFill>
          <a:blip r:embed="rId4"/>
          <a:stretch>
            <a:fillRect/>
          </a:stretch>
        </p:blipFill>
        <p:spPr>
          <a:xfrm>
            <a:off x="8713520" y="954247"/>
            <a:ext cx="3290404" cy="3064080"/>
          </a:xfrm>
          <a:prstGeom prst="rect">
            <a:avLst/>
          </a:prstGeom>
        </p:spPr>
      </p:pic>
    </p:spTree>
    <p:extLst>
      <p:ext uri="{BB962C8B-B14F-4D97-AF65-F5344CB8AC3E}">
        <p14:creationId xmlns:p14="http://schemas.microsoft.com/office/powerpoint/2010/main" val="28180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 calcmode="lin" valueType="num">
                                      <p:cBhvr additive="base">
                                        <p:cTn id="1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 calcmode="lin" valueType="num">
                                      <p:cBhvr additive="base">
                                        <p:cTn id="2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 calcmode="lin" valueType="num">
                                      <p:cBhvr additive="base">
                                        <p:cTn id="2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 calcmode="lin" valueType="num">
                                      <p:cBhvr additive="base">
                                        <p:cTn id="3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12" end="12"/>
                                            </p:txEl>
                                          </p:spTgt>
                                        </p:tgtEl>
                                        <p:attrNameLst>
                                          <p:attrName>style.visibility</p:attrName>
                                        </p:attrNameLst>
                                      </p:cBhvr>
                                      <p:to>
                                        <p:strVal val="visible"/>
                                      </p:to>
                                    </p:set>
                                    <p:anim calcmode="lin" valueType="num">
                                      <p:cBhvr additive="base">
                                        <p:cTn id="3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xEl>
                                              <p:pRg st="14" end="14"/>
                                            </p:txEl>
                                          </p:spTgt>
                                        </p:tgtEl>
                                        <p:attrNameLst>
                                          <p:attrName>style.visibility</p:attrName>
                                        </p:attrNameLst>
                                      </p:cBhvr>
                                      <p:to>
                                        <p:strVal val="visible"/>
                                      </p:to>
                                    </p:set>
                                    <p:anim calcmode="lin" valueType="num">
                                      <p:cBhvr additive="base">
                                        <p:cTn id="4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
                                            <p:txEl>
                                              <p:pRg st="16" end="16"/>
                                            </p:txEl>
                                          </p:spTgt>
                                        </p:tgtEl>
                                        <p:attrNameLst>
                                          <p:attrName>style.visibility</p:attrName>
                                        </p:attrNameLst>
                                      </p:cBhvr>
                                      <p:to>
                                        <p:strVal val="visible"/>
                                      </p:to>
                                    </p:set>
                                    <p:anim calcmode="lin" valueType="num">
                                      <p:cBhvr additive="base">
                                        <p:cTn id="51"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787" y="-21266"/>
            <a:ext cx="425656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High-Side Switch</a:t>
            </a:r>
          </a:p>
        </p:txBody>
      </p:sp>
      <p:sp>
        <p:nvSpPr>
          <p:cNvPr id="10" name="Rectangle 9"/>
          <p:cNvSpPr/>
          <p:nvPr/>
        </p:nvSpPr>
        <p:spPr>
          <a:xfrm>
            <a:off x="224720" y="622047"/>
            <a:ext cx="11821872"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Low-power is often achieved by turning off the power when not needed</a:t>
            </a:r>
          </a:p>
          <a:p>
            <a:pPr eaLnBrk="0" fontAlgn="base" hangingPunct="0">
              <a:spcBef>
                <a:spcPct val="0"/>
              </a:spcBef>
              <a:spcAft>
                <a:spcPct val="0"/>
              </a:spcAft>
            </a:pPr>
            <a:r>
              <a:rPr lang="en-US" dirty="0">
                <a:solidFill>
                  <a:prstClr val="black"/>
                </a:solidFill>
              </a:rPr>
              <a:t>in battery powered applications by means of a microcontroller.</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Hence, battery powered loads often need to be turned on/off to preserve </a:t>
            </a:r>
          </a:p>
          <a:p>
            <a:pPr eaLnBrk="0" fontAlgn="base" hangingPunct="0">
              <a:spcBef>
                <a:spcPct val="0"/>
              </a:spcBef>
              <a:spcAft>
                <a:spcPct val="0"/>
              </a:spcAft>
            </a:pPr>
            <a:r>
              <a:rPr lang="en-US" dirty="0">
                <a:solidFill>
                  <a:prstClr val="black"/>
                </a:solidFill>
              </a:rPr>
              <a:t>battery life.</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High side switch is preferred as multiple ground return paths are </a:t>
            </a:r>
          </a:p>
          <a:p>
            <a:pPr eaLnBrk="0" fontAlgn="base" hangingPunct="0">
              <a:spcBef>
                <a:spcPct val="0"/>
              </a:spcBef>
              <a:spcAft>
                <a:spcPct val="0"/>
              </a:spcAft>
            </a:pPr>
            <a:r>
              <a:rPr lang="en-US" dirty="0">
                <a:solidFill>
                  <a:prstClr val="black"/>
                </a:solidFill>
              </a:rPr>
              <a:t>possible due to sensor cable shields, etc., making a low-side switch </a:t>
            </a:r>
          </a:p>
          <a:p>
            <a:pPr eaLnBrk="0" fontAlgn="base" hangingPunct="0">
              <a:spcBef>
                <a:spcPct val="0"/>
              </a:spcBef>
              <a:spcAft>
                <a:spcPct val="0"/>
              </a:spcAft>
            </a:pPr>
            <a:r>
              <a:rPr lang="en-US" dirty="0">
                <a:solidFill>
                  <a:prstClr val="black"/>
                </a:solidFill>
              </a:rPr>
              <a:t>undesirable. </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Also a high-side switch de-energizes the load during power down, which in general is a safer state. </a:t>
            </a:r>
          </a:p>
          <a:p>
            <a:pPr eaLnBrk="0" fontAlgn="base" hangingPunct="0">
              <a:spcBef>
                <a:spcPct val="0"/>
              </a:spcBef>
              <a:spcAft>
                <a:spcPct val="0"/>
              </a:spcAft>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E-MOSFETs operating in the Ohmic region make good high-side switches. </a:t>
            </a: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Yet n-channel MOSFETs require a gate voltage that is at least V</a:t>
            </a:r>
            <a:r>
              <a:rPr lang="en-US" baseline="-25000" dirty="0">
                <a:solidFill>
                  <a:prstClr val="black"/>
                </a:solidFill>
              </a:rPr>
              <a:t>T</a:t>
            </a:r>
            <a:r>
              <a:rPr lang="en-US" dirty="0">
                <a:solidFill>
                  <a:prstClr val="black"/>
                </a:solidFill>
              </a:rPr>
              <a:t> above</a:t>
            </a:r>
          </a:p>
          <a:p>
            <a:pPr eaLnBrk="0" fontAlgn="base" hangingPunct="0">
              <a:spcBef>
                <a:spcPct val="0"/>
              </a:spcBef>
              <a:spcAft>
                <a:spcPct val="0"/>
              </a:spcAft>
            </a:pPr>
            <a:r>
              <a:rPr lang="en-US" dirty="0">
                <a:solidFill>
                  <a:prstClr val="black"/>
                </a:solidFill>
              </a:rPr>
              <a:t>the source voltage to close the switch, i.e. turn on the transistor.</a:t>
            </a:r>
          </a:p>
          <a:p>
            <a:pPr eaLnBrk="0" fontAlgn="base" hangingPunct="0">
              <a:spcBef>
                <a:spcPct val="0"/>
              </a:spcBef>
              <a:spcAft>
                <a:spcPct val="0"/>
              </a:spcAft>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Hence, the required gate voltage for an n-channel high-side MOSFET </a:t>
            </a:r>
          </a:p>
          <a:p>
            <a:pPr eaLnBrk="0" fontAlgn="base" hangingPunct="0">
              <a:spcBef>
                <a:spcPct val="0"/>
              </a:spcBef>
              <a:spcAft>
                <a:spcPct val="0"/>
              </a:spcAft>
            </a:pPr>
            <a:r>
              <a:rPr lang="en-US" dirty="0">
                <a:solidFill>
                  <a:prstClr val="black"/>
                </a:solidFill>
              </a:rPr>
              <a:t>switch is not readily available in many applications.</a:t>
            </a:r>
          </a:p>
          <a:p>
            <a:pPr eaLnBrk="0" fontAlgn="base" hangingPunct="0">
              <a:spcBef>
                <a:spcPct val="0"/>
              </a:spcBef>
              <a:spcAft>
                <a:spcPct val="0"/>
              </a:spcAft>
            </a:pPr>
            <a:endParaRPr lang="en-US" dirty="0">
              <a:solidFill>
                <a:prstClr val="black"/>
              </a:solidFill>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Special charge-pump switching circuitry is sometimes used to generate the necessary gate voltages for n-channel high-side switches. Yet a simpler approach is to use a p-channel MOSFET for high-side switch applications.</a:t>
            </a:r>
            <a:endParaRPr lang="en-US" dirty="0">
              <a:solidFill>
                <a:prstClr val="black"/>
              </a:solidFill>
              <a:latin typeface="Cambria" panose="02040503050406030204"/>
            </a:endParaRPr>
          </a:p>
        </p:txBody>
      </p:sp>
      <p:pic>
        <p:nvPicPr>
          <p:cNvPr id="12" name="Picture 11">
            <a:extLst>
              <a:ext uri="{FF2B5EF4-FFF2-40B4-BE49-F238E27FC236}">
                <a16:creationId xmlns:a16="http://schemas.microsoft.com/office/drawing/2014/main" id="{481E08BC-5488-421C-8BED-3538C46B08EC}"/>
              </a:ext>
            </a:extLst>
          </p:cNvPr>
          <p:cNvPicPr>
            <a:picLocks noChangeAspect="1"/>
          </p:cNvPicPr>
          <p:nvPr/>
        </p:nvPicPr>
        <p:blipFill>
          <a:blip r:embed="rId3"/>
          <a:stretch>
            <a:fillRect/>
          </a:stretch>
        </p:blipFill>
        <p:spPr>
          <a:xfrm>
            <a:off x="7792071" y="706310"/>
            <a:ext cx="4185842" cy="2182669"/>
          </a:xfrm>
          <a:prstGeom prst="rect">
            <a:avLst/>
          </a:prstGeom>
        </p:spPr>
      </p:pic>
      <p:pic>
        <p:nvPicPr>
          <p:cNvPr id="14" name="Picture 13">
            <a:extLst>
              <a:ext uri="{FF2B5EF4-FFF2-40B4-BE49-F238E27FC236}">
                <a16:creationId xmlns:a16="http://schemas.microsoft.com/office/drawing/2014/main" id="{8DD396AE-9EEE-475F-8646-ED23C3ABC4B0}"/>
              </a:ext>
            </a:extLst>
          </p:cNvPr>
          <p:cNvPicPr>
            <a:picLocks noChangeAspect="1"/>
          </p:cNvPicPr>
          <p:nvPr/>
        </p:nvPicPr>
        <p:blipFill>
          <a:blip r:embed="rId4"/>
          <a:stretch>
            <a:fillRect/>
          </a:stretch>
        </p:blipFill>
        <p:spPr>
          <a:xfrm>
            <a:off x="7792071" y="3794097"/>
            <a:ext cx="4185841" cy="2106967"/>
          </a:xfrm>
          <a:prstGeom prst="rect">
            <a:avLst/>
          </a:prstGeom>
        </p:spPr>
      </p:pic>
    </p:spTree>
    <p:extLst>
      <p:ext uri="{BB962C8B-B14F-4D97-AF65-F5344CB8AC3E}">
        <p14:creationId xmlns:p14="http://schemas.microsoft.com/office/powerpoint/2010/main" val="19979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 calcmode="lin" valueType="num">
                                      <p:cBhvr additive="base">
                                        <p:cTn id="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anim calcmode="lin" valueType="num">
                                      <p:cBhvr additive="base">
                                        <p:cTn id="1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anim calcmode="lin" valueType="num">
                                      <p:cBhvr additive="base">
                                        <p:cTn id="1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anim calcmode="lin" valueType="num">
                                      <p:cBhvr additive="base">
                                        <p:cTn id="19"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anim calcmode="lin" valueType="num">
                                      <p:cBhvr additive="base">
                                        <p:cTn id="25"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14" end="14"/>
                                            </p:txEl>
                                          </p:spTgt>
                                        </p:tgtEl>
                                        <p:attrNameLst>
                                          <p:attrName>style.visibility</p:attrName>
                                        </p:attrNameLst>
                                      </p:cBhvr>
                                      <p:to>
                                        <p:strVal val="visible"/>
                                      </p:to>
                                    </p:set>
                                    <p:anim calcmode="lin" valueType="num">
                                      <p:cBhvr additive="base">
                                        <p:cTn id="29"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xEl>
                                              <p:pRg st="15" end="15"/>
                                            </p:txEl>
                                          </p:spTgt>
                                        </p:tgtEl>
                                        <p:attrNameLst>
                                          <p:attrName>style.visibility</p:attrName>
                                        </p:attrNameLst>
                                      </p:cBhvr>
                                      <p:to>
                                        <p:strVal val="visible"/>
                                      </p:to>
                                    </p:set>
                                    <p:anim calcmode="lin" valueType="num">
                                      <p:cBhvr additive="base">
                                        <p:cTn id="33"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xEl>
                                              <p:pRg st="17" end="17"/>
                                            </p:txEl>
                                          </p:spTgt>
                                        </p:tgtEl>
                                        <p:attrNameLst>
                                          <p:attrName>style.visibility</p:attrName>
                                        </p:attrNameLst>
                                      </p:cBhvr>
                                      <p:to>
                                        <p:strVal val="visible"/>
                                      </p:to>
                                    </p:set>
                                    <p:anim calcmode="lin" valueType="num">
                                      <p:cBhvr additive="base">
                                        <p:cTn id="45"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7" end="1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18" end="18"/>
                                            </p:txEl>
                                          </p:spTgt>
                                        </p:tgtEl>
                                        <p:attrNameLst>
                                          <p:attrName>style.visibility</p:attrName>
                                        </p:attrNameLst>
                                      </p:cBhvr>
                                      <p:to>
                                        <p:strVal val="visible"/>
                                      </p:to>
                                    </p:set>
                                    <p:anim calcmode="lin" valueType="num">
                                      <p:cBhvr additive="base">
                                        <p:cTn id="49"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18" end="1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
                                            <p:txEl>
                                              <p:pRg st="20" end="20"/>
                                            </p:txEl>
                                          </p:spTgt>
                                        </p:tgtEl>
                                        <p:attrNameLst>
                                          <p:attrName>style.visibility</p:attrName>
                                        </p:attrNameLst>
                                      </p:cBhvr>
                                      <p:to>
                                        <p:strVal val="visible"/>
                                      </p:to>
                                    </p:set>
                                    <p:anim calcmode="lin" valueType="num">
                                      <p:cBhvr additive="base">
                                        <p:cTn id="53"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0210" y="-19330"/>
            <a:ext cx="3625516"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MOSFETs</a:t>
            </a:r>
          </a:p>
        </p:txBody>
      </p:sp>
      <p:sp>
        <p:nvSpPr>
          <p:cNvPr id="138" name="Rectangle 137"/>
          <p:cNvSpPr/>
          <p:nvPr/>
        </p:nvSpPr>
        <p:spPr>
          <a:xfrm>
            <a:off x="310393" y="527575"/>
            <a:ext cx="11425805" cy="621708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Metal Oxide Semiconductor Field Effect Transistors (MOSFETs) have four terminals.</a:t>
            </a: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Depletion mode MOSFETs have conducting channel with no bias, that can </a:t>
            </a:r>
          </a:p>
          <a:p>
            <a:r>
              <a:rPr lang="en-US" altLang="en-US" dirty="0">
                <a:solidFill>
                  <a:prstClr val="black"/>
                </a:solidFill>
                <a:ea typeface="Calibri" panose="020F0502020204030204" pitchFamily="34" charset="0"/>
                <a:cs typeface="Times New Roman" panose="02020603050405020304" pitchFamily="18" charset="0"/>
              </a:rPr>
              <a:t>then be depleted or turned off with an appropriate applied gate-to-source </a:t>
            </a:r>
          </a:p>
          <a:p>
            <a:r>
              <a:rPr lang="en-US" altLang="en-US" dirty="0">
                <a:solidFill>
                  <a:prstClr val="black"/>
                </a:solidFill>
                <a:ea typeface="Calibri" panose="020F0502020204030204" pitchFamily="34" charset="0"/>
                <a:cs typeface="Times New Roman" panose="02020603050405020304" pitchFamily="18" charset="0"/>
              </a:rPr>
              <a:t>voltage. Depletion mode MOSFETs have mostly been displaced by n and </a:t>
            </a:r>
          </a:p>
          <a:p>
            <a:r>
              <a:rPr lang="en-US" altLang="en-US" dirty="0">
                <a:solidFill>
                  <a:prstClr val="black"/>
                </a:solidFill>
                <a:ea typeface="Calibri" panose="020F0502020204030204" pitchFamily="34" charset="0"/>
                <a:cs typeface="Times New Roman" panose="02020603050405020304" pitchFamily="18" charset="0"/>
              </a:rPr>
              <a:t>p-channel enhancement mode MOSFETs.</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srgbClr val="FF0000"/>
                </a:solidFill>
                <a:ea typeface="Calibri" panose="020F0502020204030204" pitchFamily="34" charset="0"/>
                <a:cs typeface="Times New Roman" panose="02020603050405020304" pitchFamily="18" charset="0"/>
              </a:rPr>
              <a:t>Unless told otherwise, assume enhancement mode MOSFETs for ECEN 350.</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Enhancement mode MOSFETs have no conducting channel for zero </a:t>
            </a:r>
          </a:p>
          <a:p>
            <a:r>
              <a:rPr lang="en-US" altLang="en-US" dirty="0">
                <a:solidFill>
                  <a:prstClr val="black"/>
                </a:solidFill>
                <a:ea typeface="Calibri" panose="020F0502020204030204" pitchFamily="34" charset="0"/>
                <a:cs typeface="Times New Roman" panose="02020603050405020304" pitchFamily="18" charset="0"/>
              </a:rPr>
              <a:t>gate-to-source voltage, with conducting channel formed or enhanced by </a:t>
            </a:r>
          </a:p>
          <a:p>
            <a:r>
              <a:rPr lang="en-US" altLang="en-US" dirty="0">
                <a:solidFill>
                  <a:prstClr val="black"/>
                </a:solidFill>
                <a:ea typeface="Calibri" panose="020F0502020204030204" pitchFamily="34" charset="0"/>
                <a:cs typeface="Times New Roman" panose="02020603050405020304" pitchFamily="18" charset="0"/>
              </a:rPr>
              <a:t>appropriate applied gate-to-source voltage.</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With no conducting channel formed, enhancement mode MOSFETs are </a:t>
            </a:r>
          </a:p>
          <a:p>
            <a:r>
              <a:rPr lang="en-US" altLang="en-US" dirty="0">
                <a:solidFill>
                  <a:prstClr val="black"/>
                </a:solidFill>
                <a:ea typeface="Calibri" panose="020F0502020204030204" pitchFamily="34" charset="0"/>
                <a:cs typeface="Times New Roman" panose="02020603050405020304" pitchFamily="18" charset="0"/>
              </a:rPr>
              <a:t>operating in cutoff, i.e., open switch.</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The minimum gate-to-source voltage magnitude necessary to form a </a:t>
            </a:r>
          </a:p>
          <a:p>
            <a:r>
              <a:rPr lang="en-US" altLang="en-US" dirty="0">
                <a:solidFill>
                  <a:prstClr val="black"/>
                </a:solidFill>
                <a:ea typeface="Calibri" panose="020F0502020204030204" pitchFamily="34" charset="0"/>
                <a:cs typeface="Times New Roman" panose="02020603050405020304" pitchFamily="18" charset="0"/>
              </a:rPr>
              <a:t>conducting channel for an enhancement mode MOSFET is referred to as the </a:t>
            </a:r>
          </a:p>
          <a:p>
            <a:r>
              <a:rPr lang="en-US" altLang="en-US" dirty="0">
                <a:solidFill>
                  <a:prstClr val="black"/>
                </a:solidFill>
                <a:ea typeface="Calibri" panose="020F0502020204030204" pitchFamily="34" charset="0"/>
                <a:cs typeface="Times New Roman" panose="02020603050405020304" pitchFamily="18" charset="0"/>
              </a:rPr>
              <a:t>threshold voltage,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is positive for n-channel and negative for p-channel enhancement mode </a:t>
            </a:r>
          </a:p>
          <a:p>
            <a:r>
              <a:rPr lang="en-US" altLang="en-US" dirty="0">
                <a:solidFill>
                  <a:prstClr val="black"/>
                </a:solidFill>
                <a:ea typeface="Calibri" panose="020F0502020204030204" pitchFamily="34" charset="0"/>
                <a:cs typeface="Times New Roman" panose="02020603050405020304" pitchFamily="18" charset="0"/>
              </a:rPr>
              <a:t>MOSFETs.</a:t>
            </a:r>
          </a:p>
        </p:txBody>
      </p:sp>
      <p:pic>
        <p:nvPicPr>
          <p:cNvPr id="6" name="Picture 5">
            <a:extLst>
              <a:ext uri="{FF2B5EF4-FFF2-40B4-BE49-F238E27FC236}">
                <a16:creationId xmlns:a16="http://schemas.microsoft.com/office/drawing/2014/main" id="{20B03F16-B7A5-499B-90EA-21BE4E784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8466" y="3901781"/>
            <a:ext cx="3175636" cy="2772076"/>
          </a:xfrm>
          <a:prstGeom prst="rect">
            <a:avLst/>
          </a:prstGeom>
        </p:spPr>
      </p:pic>
      <p:pic>
        <p:nvPicPr>
          <p:cNvPr id="5" name="Picture 4">
            <a:extLst>
              <a:ext uri="{FF2B5EF4-FFF2-40B4-BE49-F238E27FC236}">
                <a16:creationId xmlns:a16="http://schemas.microsoft.com/office/drawing/2014/main" id="{68AB6E17-6842-447E-A3CE-22279CAE1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189" y="864195"/>
            <a:ext cx="3187590" cy="2815943"/>
          </a:xfrm>
          <a:prstGeom prst="rect">
            <a:avLst/>
          </a:prstGeom>
        </p:spPr>
      </p:pic>
    </p:spTree>
    <p:extLst>
      <p:ext uri="{BB962C8B-B14F-4D97-AF65-F5344CB8AC3E}">
        <p14:creationId xmlns:p14="http://schemas.microsoft.com/office/powerpoint/2010/main" val="316356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8" end="8"/>
                                            </p:txEl>
                                          </p:spTgt>
                                        </p:tgtEl>
                                        <p:attrNameLst>
                                          <p:attrName>style.visibility</p:attrName>
                                        </p:attrNameLst>
                                      </p:cBhvr>
                                      <p:to>
                                        <p:strVal val="visible"/>
                                      </p:to>
                                    </p:set>
                                    <p:anim calcmode="lin" valueType="num">
                                      <p:cBhvr additive="base">
                                        <p:cTn id="7"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9" end="9"/>
                                            </p:txEl>
                                          </p:spTgt>
                                        </p:tgtEl>
                                        <p:attrNameLst>
                                          <p:attrName>style.visibility</p:attrName>
                                        </p:attrNameLst>
                                      </p:cBhvr>
                                      <p:to>
                                        <p:strVal val="visible"/>
                                      </p:to>
                                    </p:set>
                                    <p:anim calcmode="lin" valueType="num">
                                      <p:cBhvr additive="base">
                                        <p:cTn id="11"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0" end="10"/>
                                            </p:txEl>
                                          </p:spTgt>
                                        </p:tgtEl>
                                        <p:attrNameLst>
                                          <p:attrName>style.visibility</p:attrName>
                                        </p:attrNameLst>
                                      </p:cBhvr>
                                      <p:to>
                                        <p:strVal val="visible"/>
                                      </p:to>
                                    </p:set>
                                    <p:anim calcmode="lin" valueType="num">
                                      <p:cBhvr additive="base">
                                        <p:cTn id="15"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2" end="12"/>
                                            </p:txEl>
                                          </p:spTgt>
                                        </p:tgtEl>
                                        <p:attrNameLst>
                                          <p:attrName>style.visibility</p:attrName>
                                        </p:attrNameLst>
                                      </p:cBhvr>
                                      <p:to>
                                        <p:strVal val="visible"/>
                                      </p:to>
                                    </p:set>
                                    <p:anim calcmode="lin" valueType="num">
                                      <p:cBhvr additive="base">
                                        <p:cTn id="19"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8">
                                            <p:txEl>
                                              <p:pRg st="13" end="13"/>
                                            </p:txEl>
                                          </p:spTgt>
                                        </p:tgtEl>
                                        <p:attrNameLst>
                                          <p:attrName>style.visibility</p:attrName>
                                        </p:attrNameLst>
                                      </p:cBhvr>
                                      <p:to>
                                        <p:strVal val="visible"/>
                                      </p:to>
                                    </p:set>
                                    <p:anim calcmode="lin" valueType="num">
                                      <p:cBhvr additive="base">
                                        <p:cTn id="23"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8">
                                            <p:txEl>
                                              <p:pRg st="15" end="15"/>
                                            </p:txEl>
                                          </p:spTgt>
                                        </p:tgtEl>
                                        <p:attrNameLst>
                                          <p:attrName>style.visibility</p:attrName>
                                        </p:attrNameLst>
                                      </p:cBhvr>
                                      <p:to>
                                        <p:strVal val="visible"/>
                                      </p:to>
                                    </p:set>
                                    <p:anim calcmode="lin" valueType="num">
                                      <p:cBhvr additive="base">
                                        <p:cTn id="29"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8">
                                            <p:txEl>
                                              <p:pRg st="15" end="1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8">
                                            <p:txEl>
                                              <p:pRg st="16" end="16"/>
                                            </p:txEl>
                                          </p:spTgt>
                                        </p:tgtEl>
                                        <p:attrNameLst>
                                          <p:attrName>style.visibility</p:attrName>
                                        </p:attrNameLst>
                                      </p:cBhvr>
                                      <p:to>
                                        <p:strVal val="visible"/>
                                      </p:to>
                                    </p:set>
                                    <p:anim calcmode="lin" valueType="num">
                                      <p:cBhvr additive="base">
                                        <p:cTn id="33"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8">
                                            <p:txEl>
                                              <p:pRg st="17" end="17"/>
                                            </p:txEl>
                                          </p:spTgt>
                                        </p:tgtEl>
                                        <p:attrNameLst>
                                          <p:attrName>style.visibility</p:attrName>
                                        </p:attrNameLst>
                                      </p:cBhvr>
                                      <p:to>
                                        <p:strVal val="visible"/>
                                      </p:to>
                                    </p:set>
                                    <p:anim calcmode="lin" valueType="num">
                                      <p:cBhvr additive="base">
                                        <p:cTn id="37"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
                                            <p:txEl>
                                              <p:pRg st="17" end="1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8">
                                            <p:txEl>
                                              <p:pRg st="19" end="19"/>
                                            </p:txEl>
                                          </p:spTgt>
                                        </p:tgtEl>
                                        <p:attrNameLst>
                                          <p:attrName>style.visibility</p:attrName>
                                        </p:attrNameLst>
                                      </p:cBhvr>
                                      <p:to>
                                        <p:strVal val="visible"/>
                                      </p:to>
                                    </p:set>
                                    <p:anim calcmode="lin" valueType="num">
                                      <p:cBhvr additive="base">
                                        <p:cTn id="41" dur="500" fill="hold"/>
                                        <p:tgtEl>
                                          <p:spTgt spid="138">
                                            <p:txEl>
                                              <p:pRg st="19" end="1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8">
                                            <p:txEl>
                                              <p:pRg st="19" end="1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8">
                                            <p:txEl>
                                              <p:pRg st="20" end="20"/>
                                            </p:txEl>
                                          </p:spTgt>
                                        </p:tgtEl>
                                        <p:attrNameLst>
                                          <p:attrName>style.visibility</p:attrName>
                                        </p:attrNameLst>
                                      </p:cBhvr>
                                      <p:to>
                                        <p:strVal val="visible"/>
                                      </p:to>
                                    </p:set>
                                    <p:anim calcmode="lin" valueType="num">
                                      <p:cBhvr additive="base">
                                        <p:cTn id="45" dur="500" fill="hold"/>
                                        <p:tgtEl>
                                          <p:spTgt spid="138">
                                            <p:txEl>
                                              <p:pRg st="20" end="2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0280" y="-21266"/>
            <a:ext cx="6457507"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High-Side Switch (Continued)</a:t>
            </a:r>
          </a:p>
        </p:txBody>
      </p:sp>
      <p:sp>
        <p:nvSpPr>
          <p:cNvPr id="10" name="Rectangle 9"/>
          <p:cNvSpPr/>
          <p:nvPr/>
        </p:nvSpPr>
        <p:spPr>
          <a:xfrm>
            <a:off x="224720" y="622047"/>
            <a:ext cx="11821872" cy="58631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rPr>
              <a:t>P-channel MOSFETs are often used for </a:t>
            </a:r>
          </a:p>
          <a:p>
            <a:pPr eaLnBrk="0" fontAlgn="base" hangingPunct="0">
              <a:spcBef>
                <a:spcPct val="0"/>
              </a:spcBef>
              <a:spcAft>
                <a:spcPct val="0"/>
              </a:spcAft>
            </a:pPr>
            <a:r>
              <a:rPr lang="en-US" dirty="0">
                <a:solidFill>
                  <a:prstClr val="black"/>
                </a:solidFill>
              </a:rPr>
              <a:t>high-side switch applications. </a:t>
            </a: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Pulling the gate voltage to near ground will</a:t>
            </a:r>
          </a:p>
          <a:p>
            <a:pPr eaLnBrk="0" fontAlgn="base" hangingPunct="0">
              <a:spcBef>
                <a:spcPct val="0"/>
              </a:spcBef>
              <a:spcAft>
                <a:spcPct val="0"/>
              </a:spcAft>
            </a:pPr>
            <a:r>
              <a:rPr lang="en-US" dirty="0">
                <a:solidFill>
                  <a:prstClr val="black"/>
                </a:solidFill>
                <a:latin typeface="Cambria" panose="02040503050406030204"/>
              </a:rPr>
              <a:t>turn on the MOSFET, while pulling the gate</a:t>
            </a:r>
          </a:p>
          <a:p>
            <a:pPr eaLnBrk="0" fontAlgn="base" hangingPunct="0">
              <a:spcBef>
                <a:spcPct val="0"/>
              </a:spcBef>
              <a:spcAft>
                <a:spcPct val="0"/>
              </a:spcAft>
            </a:pPr>
            <a:r>
              <a:rPr lang="en-US" dirty="0">
                <a:solidFill>
                  <a:prstClr val="black"/>
                </a:solidFill>
                <a:latin typeface="Cambria" panose="02040503050406030204"/>
              </a:rPr>
              <a:t>voltage to near 12 V will turn it off.</a:t>
            </a: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For the gate voltage near ground and </a:t>
            </a:r>
          </a:p>
          <a:p>
            <a:pPr eaLnBrk="0" fontAlgn="base" hangingPunct="0">
              <a:spcBef>
                <a:spcPct val="0"/>
              </a:spcBef>
              <a:spcAft>
                <a:spcPct val="0"/>
              </a:spcAft>
            </a:pPr>
            <a:r>
              <a:rPr lang="en-US" dirty="0">
                <a:solidFill>
                  <a:prstClr val="black"/>
                </a:solidFill>
                <a:latin typeface="Cambria" panose="02040503050406030204"/>
              </a:rPr>
              <a:t>R</a:t>
            </a:r>
            <a:r>
              <a:rPr lang="en-US" baseline="-25000" dirty="0">
                <a:solidFill>
                  <a:prstClr val="black"/>
                </a:solidFill>
                <a:latin typeface="Cambria" panose="02040503050406030204"/>
              </a:rPr>
              <a:t>DS(ON)</a:t>
            </a:r>
            <a:r>
              <a:rPr lang="en-US" dirty="0">
                <a:solidFill>
                  <a:prstClr val="black"/>
                </a:solidFill>
                <a:latin typeface="Cambria" panose="02040503050406030204"/>
              </a:rPr>
              <a:t> &lt;&lt; </a:t>
            </a:r>
            <a:r>
              <a:rPr lang="en-US" dirty="0" err="1">
                <a:solidFill>
                  <a:prstClr val="black"/>
                </a:solidFill>
                <a:latin typeface="Cambria" panose="02040503050406030204"/>
              </a:rPr>
              <a:t>R</a:t>
            </a:r>
            <a:r>
              <a:rPr lang="en-US" baseline="-25000" dirty="0" err="1">
                <a:solidFill>
                  <a:prstClr val="black"/>
                </a:solidFill>
                <a:latin typeface="Cambria" panose="02040503050406030204"/>
              </a:rPr>
              <a:t>load</a:t>
            </a:r>
            <a:r>
              <a:rPr lang="en-US" dirty="0">
                <a:solidFill>
                  <a:prstClr val="black"/>
                </a:solidFill>
                <a:latin typeface="Cambria" panose="02040503050406030204"/>
              </a:rPr>
              <a:t>, the p-channel MOSFET will be</a:t>
            </a:r>
          </a:p>
          <a:p>
            <a:pPr eaLnBrk="0" fontAlgn="base" hangingPunct="0">
              <a:spcBef>
                <a:spcPct val="0"/>
              </a:spcBef>
              <a:spcAft>
                <a:spcPct val="0"/>
              </a:spcAft>
            </a:pPr>
            <a:r>
              <a:rPr lang="en-US" dirty="0">
                <a:solidFill>
                  <a:prstClr val="black"/>
                </a:solidFill>
                <a:latin typeface="Cambria" panose="02040503050406030204"/>
              </a:rPr>
              <a:t>operating in the Ohmic region, resulting in low MOSFET power dissipation and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out</a:t>
            </a:r>
            <a:r>
              <a:rPr lang="en-US" dirty="0">
                <a:solidFill>
                  <a:prstClr val="black"/>
                </a:solidFill>
                <a:latin typeface="Cambria" panose="02040503050406030204"/>
              </a:rPr>
              <a:t> ≈ 12 V.</a:t>
            </a:r>
          </a:p>
          <a:p>
            <a:pPr eaLnBrk="0" fontAlgn="base" hangingPunct="0">
              <a:spcBef>
                <a:spcPct val="0"/>
              </a:spcBef>
              <a:spcAft>
                <a:spcPct val="0"/>
              </a:spcAft>
            </a:pPr>
            <a:endParaRPr lang="en-US" dirty="0">
              <a:solidFill>
                <a:prstClr val="black"/>
              </a:solidFill>
              <a:latin typeface="Cambria" panose="02040503050406030204"/>
            </a:endParaRPr>
          </a:p>
          <a:p>
            <a:pPr marL="285750" lvl="0" indent="-285750">
              <a:buFont typeface="Arial" panose="020B0604020202020204" pitchFamily="34" charset="0"/>
              <a:buChar char="•"/>
              <a:defRPr/>
            </a:pPr>
            <a:r>
              <a:rPr lang="en-US" altLang="en-US" dirty="0">
                <a:solidFill>
                  <a:prstClr val="black"/>
                </a:solidFill>
                <a:latin typeface="Cambria Math" panose="02040503050406030204" pitchFamily="18" charset="0"/>
                <a:ea typeface="Cambria Math" panose="02040503050406030204" pitchFamily="18" charset="0"/>
              </a:rPr>
              <a:t>For example, the surface-mount FDC5614P p-channel MOSFET offers a maximum </a:t>
            </a:r>
            <a:r>
              <a:rPr lang="en-US" dirty="0">
                <a:solidFill>
                  <a:prstClr val="black"/>
                </a:solidFill>
              </a:rPr>
              <a:t>R</a:t>
            </a:r>
            <a:r>
              <a:rPr lang="en-US" baseline="-25000" dirty="0">
                <a:solidFill>
                  <a:prstClr val="black"/>
                </a:solidFill>
              </a:rPr>
              <a:t>DS(ON)</a:t>
            </a:r>
            <a:r>
              <a:rPr lang="en-US" dirty="0">
                <a:solidFill>
                  <a:prstClr val="black"/>
                </a:solidFill>
              </a:rPr>
              <a:t> = 0.105 </a:t>
            </a:r>
            <a:r>
              <a:rPr lang="el-GR" dirty="0">
                <a:solidFill>
                  <a:prstClr val="black"/>
                </a:solidFill>
              </a:rPr>
              <a:t>Ω</a:t>
            </a:r>
            <a:r>
              <a:rPr lang="en-US" dirty="0">
                <a:solidFill>
                  <a:prstClr val="black"/>
                </a:solidFill>
              </a:rPr>
              <a:t> for V</a:t>
            </a:r>
            <a:r>
              <a:rPr lang="en-US" baseline="-25000" dirty="0">
                <a:solidFill>
                  <a:prstClr val="black"/>
                </a:solidFill>
              </a:rPr>
              <a:t>SG</a:t>
            </a:r>
            <a:r>
              <a:rPr lang="en-US" dirty="0">
                <a:solidFill>
                  <a:prstClr val="black"/>
                </a:solidFill>
              </a:rPr>
              <a:t> = 10 V.</a:t>
            </a:r>
          </a:p>
          <a:p>
            <a:pPr lvl="0">
              <a:defRPr/>
            </a:pPr>
            <a:r>
              <a:rPr lang="en-US" dirty="0">
                <a:solidFill>
                  <a:prstClr val="black"/>
                </a:solidFill>
              </a:rPr>
              <a:t>Assuming R</a:t>
            </a:r>
            <a:r>
              <a:rPr lang="en-US" baseline="-25000" dirty="0">
                <a:solidFill>
                  <a:prstClr val="black"/>
                </a:solidFill>
              </a:rPr>
              <a:t>DS(ON)</a:t>
            </a:r>
            <a:r>
              <a:rPr lang="en-US" dirty="0">
                <a:solidFill>
                  <a:prstClr val="black"/>
                </a:solidFill>
              </a:rPr>
              <a:t> = 0.105 </a:t>
            </a:r>
            <a:r>
              <a:rPr lang="el-GR" dirty="0">
                <a:solidFill>
                  <a:prstClr val="black"/>
                </a:solidFill>
              </a:rPr>
              <a:t>Ω</a:t>
            </a:r>
            <a:r>
              <a:rPr lang="en-US" dirty="0">
                <a:solidFill>
                  <a:prstClr val="black"/>
                </a:solidFill>
              </a:rPr>
              <a:t> and </a:t>
            </a:r>
            <a:r>
              <a:rPr lang="en-US" dirty="0" err="1">
                <a:solidFill>
                  <a:prstClr val="black"/>
                </a:solidFill>
              </a:rPr>
              <a:t>R</a:t>
            </a:r>
            <a:r>
              <a:rPr lang="en-US" baseline="-25000" dirty="0" err="1">
                <a:solidFill>
                  <a:prstClr val="black"/>
                </a:solidFill>
              </a:rPr>
              <a:t>load</a:t>
            </a:r>
            <a:r>
              <a:rPr lang="en-US" dirty="0">
                <a:solidFill>
                  <a:prstClr val="black"/>
                </a:solidFill>
              </a:rPr>
              <a:t> = 24 </a:t>
            </a:r>
            <a:r>
              <a:rPr lang="el-GR" dirty="0">
                <a:solidFill>
                  <a:prstClr val="black"/>
                </a:solidFill>
              </a:rPr>
              <a:t>Ω</a:t>
            </a:r>
            <a:r>
              <a:rPr lang="en-US" dirty="0">
                <a:solidFill>
                  <a:prstClr val="black"/>
                </a:solidFill>
              </a:rPr>
              <a:t>, what i</a:t>
            </a:r>
            <a:r>
              <a:rPr lang="en-US" altLang="en-US" dirty="0">
                <a:solidFill>
                  <a:prstClr val="black"/>
                </a:solidFill>
                <a:latin typeface="Cambria Math" panose="02040503050406030204" pitchFamily="18" charset="0"/>
                <a:ea typeface="Cambria Math" panose="02040503050406030204" pitchFamily="18" charset="0"/>
              </a:rPr>
              <a:t>s the power dissipation of the MOSFET M1 in the above 12 V circuit?</a:t>
            </a:r>
          </a:p>
          <a:p>
            <a:pPr lvl="0">
              <a:spcAft>
                <a:spcPts val="1800"/>
              </a:spcAft>
              <a:defRPr/>
            </a:pPr>
            <a:r>
              <a:rPr lang="en-US" altLang="en-US" dirty="0" err="1">
                <a:solidFill>
                  <a:prstClr val="black"/>
                </a:solidFill>
                <a:latin typeface="Cambria Math" panose="02040503050406030204" pitchFamily="18" charset="0"/>
                <a:ea typeface="Cambria Math" panose="02040503050406030204" pitchFamily="18" charset="0"/>
              </a:rPr>
              <a:t>I</a:t>
            </a:r>
            <a:r>
              <a:rPr lang="en-US" altLang="en-US" baseline="-25000" dirty="0" err="1">
                <a:solidFill>
                  <a:prstClr val="black"/>
                </a:solidFill>
                <a:latin typeface="Cambria Math" panose="02040503050406030204" pitchFamily="18" charset="0"/>
                <a:ea typeface="Cambria Math" panose="02040503050406030204" pitchFamily="18" charset="0"/>
              </a:rPr>
              <a:t>Load</a:t>
            </a:r>
            <a:r>
              <a:rPr lang="en-US" altLang="en-US" dirty="0">
                <a:solidFill>
                  <a:prstClr val="black"/>
                </a:solidFill>
                <a:latin typeface="Cambria Math" panose="02040503050406030204" pitchFamily="18" charset="0"/>
                <a:ea typeface="Cambria Math" panose="02040503050406030204" pitchFamily="18" charset="0"/>
              </a:rPr>
              <a:t> = (12 V)/(24.1 </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 0.498 A. P</a:t>
            </a:r>
            <a:r>
              <a:rPr lang="en-US" altLang="en-US" baseline="-25000" dirty="0">
                <a:solidFill>
                  <a:prstClr val="black"/>
                </a:solidFill>
                <a:latin typeface="Cambria Math" panose="02040503050406030204" pitchFamily="18" charset="0"/>
                <a:ea typeface="Cambria Math" panose="02040503050406030204" pitchFamily="18" charset="0"/>
              </a:rPr>
              <a:t>MOSFET</a:t>
            </a:r>
            <a:r>
              <a:rPr lang="en-US" altLang="en-US" dirty="0">
                <a:solidFill>
                  <a:prstClr val="black"/>
                </a:solidFill>
                <a:latin typeface="Cambria Math" panose="02040503050406030204" pitchFamily="18" charset="0"/>
                <a:ea typeface="Cambria Math" panose="02040503050406030204" pitchFamily="18" charset="0"/>
              </a:rPr>
              <a:t> = (0.498 A)</a:t>
            </a:r>
            <a:r>
              <a:rPr lang="en-US" altLang="en-US" baseline="30000" dirty="0">
                <a:solidFill>
                  <a:prstClr val="black"/>
                </a:solidFill>
                <a:latin typeface="Cambria Math" panose="02040503050406030204" pitchFamily="18" charset="0"/>
                <a:ea typeface="Cambria Math" panose="02040503050406030204" pitchFamily="18" charset="0"/>
              </a:rPr>
              <a:t>2</a:t>
            </a:r>
            <a:r>
              <a:rPr lang="en-US" altLang="en-US" dirty="0">
                <a:solidFill>
                  <a:prstClr val="black"/>
                </a:solidFill>
                <a:latin typeface="Cambria Math" panose="02040503050406030204" pitchFamily="18" charset="0"/>
                <a:ea typeface="Cambria Math" panose="02040503050406030204" pitchFamily="18" charset="0"/>
              </a:rPr>
              <a:t>(0.105 Ω) = 26 </a:t>
            </a:r>
            <a:r>
              <a:rPr lang="en-US" altLang="en-US" dirty="0" err="1">
                <a:solidFill>
                  <a:prstClr val="black"/>
                </a:solidFill>
                <a:latin typeface="Cambria Math" panose="02040503050406030204" pitchFamily="18" charset="0"/>
                <a:ea typeface="Cambria Math" panose="02040503050406030204" pitchFamily="18" charset="0"/>
              </a:rPr>
              <a:t>mW</a:t>
            </a:r>
            <a:r>
              <a:rPr lang="en-US" altLang="en-US" dirty="0">
                <a:solidFill>
                  <a:prstClr val="black"/>
                </a:solidFill>
                <a:latin typeface="Cambria Math" panose="02040503050406030204" pitchFamily="18" charset="0"/>
                <a:ea typeface="Cambria Math" panose="02040503050406030204" pitchFamily="18" charset="0"/>
              </a:rPr>
              <a:t>.   P</a:t>
            </a:r>
            <a:r>
              <a:rPr lang="en-US" altLang="en-US" baseline="-25000" dirty="0">
                <a:solidFill>
                  <a:prstClr val="black"/>
                </a:solidFill>
                <a:latin typeface="Cambria Math" panose="02040503050406030204" pitchFamily="18" charset="0"/>
                <a:ea typeface="Cambria Math" panose="02040503050406030204" pitchFamily="18" charset="0"/>
              </a:rPr>
              <a:t>MOSFET</a:t>
            </a:r>
            <a:r>
              <a:rPr lang="en-US" altLang="en-US" dirty="0">
                <a:solidFill>
                  <a:prstClr val="black"/>
                </a:solidFill>
                <a:latin typeface="Cambria Math" panose="02040503050406030204" pitchFamily="18" charset="0"/>
                <a:ea typeface="Cambria Math" panose="02040503050406030204" pitchFamily="18" charset="0"/>
              </a:rPr>
              <a:t> = 26 </a:t>
            </a:r>
            <a:r>
              <a:rPr lang="en-US" altLang="en-US" dirty="0" err="1">
                <a:solidFill>
                  <a:prstClr val="black"/>
                </a:solidFill>
                <a:latin typeface="Cambria Math" panose="02040503050406030204" pitchFamily="18" charset="0"/>
                <a:ea typeface="Cambria Math" panose="02040503050406030204" pitchFamily="18" charset="0"/>
              </a:rPr>
              <a:t>mW</a:t>
            </a:r>
            <a:r>
              <a:rPr lang="en-US" altLang="en-US" dirty="0">
                <a:solidFill>
                  <a:prstClr val="black"/>
                </a:solidFill>
                <a:latin typeface="Cambria Math" panose="02040503050406030204" pitchFamily="18" charset="0"/>
                <a:ea typeface="Cambria Math" panose="02040503050406030204" pitchFamily="18" charset="0"/>
              </a:rPr>
              <a:t> which is negligible.</a:t>
            </a: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Resistor R1 is a gate protection resistor, protecting the sensitive insulated gate from damage from an Electrostatic Discharge (ESD) applied to the gate control terminal.</a:t>
            </a: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How much dc current flows through resistor R1?</a:t>
            </a:r>
          </a:p>
          <a:p>
            <a:pPr eaLnBrk="0" fontAlgn="base" hangingPunct="0">
              <a:spcBef>
                <a:spcPct val="0"/>
              </a:spcBef>
              <a:spcAft>
                <a:spcPct val="0"/>
              </a:spcAft>
            </a:pPr>
            <a:endParaRPr lang="en-US" dirty="0">
              <a:solidFill>
                <a:prstClr val="black"/>
              </a:solidFill>
              <a:latin typeface="Cambria" panose="02040503050406030204"/>
            </a:endParaRPr>
          </a:p>
          <a:p>
            <a:pPr marL="285750" indent="-285750" eaLnBrk="0" fontAlgn="base" hangingPunct="0">
              <a:spcBef>
                <a:spcPct val="0"/>
              </a:spcBef>
              <a:spcAft>
                <a:spcPct val="0"/>
              </a:spcAft>
              <a:buFont typeface="Arial" panose="020B0604020202020204" pitchFamily="34" charset="0"/>
              <a:buChar char="•"/>
            </a:pPr>
            <a:r>
              <a:rPr lang="en-US" dirty="0">
                <a:solidFill>
                  <a:prstClr val="black"/>
                </a:solidFill>
                <a:latin typeface="Cambria" panose="02040503050406030204"/>
              </a:rPr>
              <a:t>0.0 mA. Therefore, there is no voltage drop across R1, such that the full voltage at </a:t>
            </a:r>
            <a:r>
              <a:rPr lang="en-US" dirty="0" err="1">
                <a:solidFill>
                  <a:prstClr val="black"/>
                </a:solidFill>
                <a:latin typeface="Cambria" panose="02040503050406030204"/>
              </a:rPr>
              <a:t>V</a:t>
            </a:r>
            <a:r>
              <a:rPr lang="en-US" baseline="-25000" dirty="0" err="1">
                <a:solidFill>
                  <a:prstClr val="black"/>
                </a:solidFill>
                <a:latin typeface="Cambria" panose="02040503050406030204"/>
              </a:rPr>
              <a:t>gate</a:t>
            </a:r>
            <a:r>
              <a:rPr lang="en-US" dirty="0">
                <a:solidFill>
                  <a:prstClr val="black"/>
                </a:solidFill>
                <a:latin typeface="Cambria" panose="02040503050406030204"/>
              </a:rPr>
              <a:t> gets applied to the MOSFET.</a:t>
            </a:r>
          </a:p>
        </p:txBody>
      </p:sp>
      <p:pic>
        <p:nvPicPr>
          <p:cNvPr id="13" name="Picture 12">
            <a:extLst>
              <a:ext uri="{FF2B5EF4-FFF2-40B4-BE49-F238E27FC236}">
                <a16:creationId xmlns:a16="http://schemas.microsoft.com/office/drawing/2014/main" id="{4B75A8A6-17D5-47B7-918C-837EC8DC615F}"/>
              </a:ext>
            </a:extLst>
          </p:cNvPr>
          <p:cNvPicPr>
            <a:picLocks noChangeAspect="1"/>
          </p:cNvPicPr>
          <p:nvPr/>
        </p:nvPicPr>
        <p:blipFill>
          <a:blip r:embed="rId3"/>
          <a:stretch>
            <a:fillRect/>
          </a:stretch>
        </p:blipFill>
        <p:spPr>
          <a:xfrm>
            <a:off x="5337544" y="705293"/>
            <a:ext cx="6640368" cy="2384758"/>
          </a:xfrm>
          <a:prstGeom prst="rect">
            <a:avLst/>
          </a:prstGeom>
        </p:spPr>
      </p:pic>
    </p:spTree>
    <p:extLst>
      <p:ext uri="{BB962C8B-B14F-4D97-AF65-F5344CB8AC3E}">
        <p14:creationId xmlns:p14="http://schemas.microsoft.com/office/powerpoint/2010/main" val="192321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 calcmode="lin" valueType="num">
                                      <p:cBhvr additive="base">
                                        <p:cTn id="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anim calcmode="lin" valueType="num">
                                      <p:cBhvr additive="base">
                                        <p:cTn id="1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9" end="9"/>
                                            </p:txEl>
                                          </p:spTgt>
                                        </p:tgtEl>
                                        <p:attrNameLst>
                                          <p:attrName>style.visibility</p:attrName>
                                        </p:attrNameLst>
                                      </p:cBhvr>
                                      <p:to>
                                        <p:strVal val="visible"/>
                                      </p:to>
                                    </p:set>
                                    <p:anim calcmode="lin" valueType="num">
                                      <p:cBhvr additive="base">
                                        <p:cTn id="1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11" end="11"/>
                                            </p:txEl>
                                          </p:spTgt>
                                        </p:tgtEl>
                                        <p:attrNameLst>
                                          <p:attrName>style.visibility</p:attrName>
                                        </p:attrNameLst>
                                      </p:cBhvr>
                                      <p:to>
                                        <p:strVal val="visible"/>
                                      </p:to>
                                    </p:set>
                                    <p:anim calcmode="lin" valueType="num">
                                      <p:cBhvr additive="base">
                                        <p:cTn id="21"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anim calcmode="lin" valueType="num">
                                      <p:cBhvr additive="base">
                                        <p:cTn id="25"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anim calcmode="lin" valueType="num">
                                      <p:cBhvr additive="base">
                                        <p:cTn id="29"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anim calcmode="lin" valueType="num">
                                      <p:cBhvr additive="base">
                                        <p:cTn id="35"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xEl>
                                              <p:pRg st="16" end="16"/>
                                            </p:txEl>
                                          </p:spTgt>
                                        </p:tgtEl>
                                        <p:attrNameLst>
                                          <p:attrName>style.visibility</p:attrName>
                                        </p:attrNameLst>
                                      </p:cBhvr>
                                      <p:to>
                                        <p:strVal val="visible"/>
                                      </p:to>
                                    </p:set>
                                    <p:anim calcmode="lin" valueType="num">
                                      <p:cBhvr additive="base">
                                        <p:cTn id="39"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xEl>
                                              <p:pRg st="18" end="18"/>
                                            </p:txEl>
                                          </p:spTgt>
                                        </p:tgtEl>
                                        <p:attrNameLst>
                                          <p:attrName>style.visibility</p:attrName>
                                        </p:attrNameLst>
                                      </p:cBhvr>
                                      <p:to>
                                        <p:strVal val="visible"/>
                                      </p:to>
                                    </p:set>
                                    <p:anim calcmode="lin" valueType="num">
                                      <p:cBhvr additive="base">
                                        <p:cTn id="45"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2672" y="1079157"/>
            <a:ext cx="11367082"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What is the purpose of R6?</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Gate protection for MOSFET M1.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What is the resulting current limit?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(0.66 V)/(4.3 </a:t>
            </a:r>
            <a:r>
              <a:rPr kumimoji="0" lang="el-GR" sz="1800" b="0" i="0" u="none" strike="noStrike" kern="1200" cap="none" spc="0" normalizeH="0" baseline="0" noProof="0" dirty="0">
                <a:ln>
                  <a:noFill/>
                </a:ln>
                <a:solidFill>
                  <a:prstClr val="black"/>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154 mA.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What is the purpose of R1?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To make sure that the circuit quickly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de-energizes the SW12V output if the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control</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input is suddenly disconnected.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sp>
        <p:nvSpPr>
          <p:cNvPr id="5" name="Title 1"/>
          <p:cNvSpPr txBox="1">
            <a:spLocks/>
          </p:cNvSpPr>
          <p:nvPr/>
        </p:nvSpPr>
        <p:spPr>
          <a:xfrm>
            <a:off x="2405700" y="0"/>
            <a:ext cx="7380598"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13" normalizeH="0" baseline="0" noProof="0" dirty="0">
                <a:ln w="3175">
                  <a:noFill/>
                </a:ln>
                <a:gradFill>
                  <a:gsLst>
                    <a:gs pos="0">
                      <a:srgbClr val="FFFF99"/>
                    </a:gs>
                    <a:gs pos="46000">
                      <a:srgbClr val="FFFF99"/>
                    </a:gs>
                    <a:gs pos="86000">
                      <a:srgbClr val="FF9929"/>
                    </a:gs>
                  </a:gsLst>
                  <a:lin ang="5400000" scaled="1"/>
                </a:gradFill>
                <a:effectLst>
                  <a:outerShdw blurRad="50800" dist="38100" dir="2700000" algn="tl" rotWithShape="0">
                    <a:prstClr val="black">
                      <a:alpha val="40000"/>
                    </a:prstClr>
                  </a:outerShdw>
                </a:effectLst>
                <a:uLnTx/>
                <a:uFillTx/>
                <a:latin typeface="Cambria" panose="02040503050406030204"/>
                <a:ea typeface="+mn-ea"/>
                <a:cs typeface="Arial" charset="0"/>
              </a:rPr>
              <a:t>Switched 12 V with Current Limit Lab Utilizes p-channel MOSFET for a Switch</a:t>
            </a:r>
          </a:p>
        </p:txBody>
      </p:sp>
      <p:pic>
        <p:nvPicPr>
          <p:cNvPr id="9" name="Picture 8">
            <a:extLst>
              <a:ext uri="{FF2B5EF4-FFF2-40B4-BE49-F238E27FC236}">
                <a16:creationId xmlns:a16="http://schemas.microsoft.com/office/drawing/2014/main" id="{8FED2FF9-F885-4DDC-8F88-370486BEEA7B}"/>
              </a:ext>
            </a:extLst>
          </p:cNvPr>
          <p:cNvPicPr>
            <a:picLocks noChangeAspect="1"/>
          </p:cNvPicPr>
          <p:nvPr/>
        </p:nvPicPr>
        <p:blipFill>
          <a:blip r:embed="rId3"/>
          <a:stretch>
            <a:fillRect/>
          </a:stretch>
        </p:blipFill>
        <p:spPr>
          <a:xfrm>
            <a:off x="4718153" y="1157682"/>
            <a:ext cx="6965347" cy="4955323"/>
          </a:xfrm>
          <a:prstGeom prst="rect">
            <a:avLst/>
          </a:prstGeom>
        </p:spPr>
      </p:pic>
    </p:spTree>
    <p:extLst>
      <p:ext uri="{BB962C8B-B14F-4D97-AF65-F5344CB8AC3E}">
        <p14:creationId xmlns:p14="http://schemas.microsoft.com/office/powerpoint/2010/main" val="169784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 calcmode="lin" valueType="num">
                                      <p:cBhvr additive="base">
                                        <p:cTn id="1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anim calcmode="lin" valueType="num">
                                      <p:cBhvr additive="base">
                                        <p:cTn id="2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anim calcmode="lin" valueType="num">
                                      <p:cBhvr additive="base">
                                        <p:cTn id="3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anim calcmode="lin" valueType="num">
                                      <p:cBhvr additive="base">
                                        <p:cTn id="37"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12" end="12"/>
                                            </p:txEl>
                                          </p:spTgt>
                                        </p:tgtEl>
                                        <p:attrNameLst>
                                          <p:attrName>style.visibility</p:attrName>
                                        </p:attrNameLst>
                                      </p:cBhvr>
                                      <p:to>
                                        <p:strVal val="visible"/>
                                      </p:to>
                                    </p:set>
                                    <p:anim calcmode="lin" valueType="num">
                                      <p:cBhvr additive="base">
                                        <p:cTn id="4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anim calcmode="lin" valueType="num">
                                      <p:cBhvr additive="base">
                                        <p:cTn id="45"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709" y="0"/>
            <a:ext cx="6356914" cy="4572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Motor Driver</a:t>
            </a:r>
          </a:p>
        </p:txBody>
      </p:sp>
      <mc:AlternateContent xmlns:mc="http://schemas.openxmlformats.org/markup-compatibility/2006" xmlns:a14="http://schemas.microsoft.com/office/drawing/2010/main">
        <mc:Choice Requires="a14">
          <p:sp>
            <p:nvSpPr>
              <p:cNvPr id="11" name="Rectangle 10"/>
              <p:cNvSpPr/>
              <p:nvPr/>
            </p:nvSpPr>
            <p:spPr>
              <a:xfrm>
                <a:off x="244549" y="585817"/>
                <a:ext cx="11780873" cy="6168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Design an n-channel enhancement mode MOSFET Motor driver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shown in the adjacent 30 V powered circuit. The adjacent motor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r</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equires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1 A of coil current to spin the motor.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Assume that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comes from a microcontroller control port 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ranging from 0 V to 5.0 V.</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Worst-case R</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DS(ON)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 the BSC010N04 at 25 ˚C and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4.5 V is 1.3 m</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1.3 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m:t>
                          </m:r>
                          <m:r>
                            <a:rPr kumimoji="0" lang="el-GR"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Ω</m:t>
                          </m:r>
                        </m:num>
                        <m:den>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0.0013 </m:t>
                          </m:r>
                          <m:r>
                            <a:rPr kumimoji="0" lang="el-GR"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Ω</m:t>
                          </m:r>
                        </m:den>
                      </m:f>
                      <m:d>
                        <m:d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100</m:t>
                          </m:r>
                        </m:e>
                      </m:d>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&lt;0.005%,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so</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b>
                      </m:sSub>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of</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BSC</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010</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04 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is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negligible</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coil</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(30 V)/(30.0013 </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1.00 A. Hence, the BSC010N04 n-channel E-MOSFET is sufficient for this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the region of operation for the MOSFET when the motor is turned on?</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Should have very small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when the </a:t>
                </a:r>
                <a:r>
                  <a:rPr lang="en-US" altLang="en-US" dirty="0">
                    <a:solidFill>
                      <a:prstClr val="black"/>
                    </a:solidFill>
                    <a:latin typeface="Cambria Math" panose="02040503050406030204" pitchFamily="18" charset="0"/>
                    <a:ea typeface="Cambria Math" panose="02040503050406030204" pitchFamily="18" charset="0"/>
                  </a:rPr>
                  <a:t>motor</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is turned on, so the MOSFET would be operating in the Ohmic region. MOSFETs used for switching applications are to be operated either in the Cutoff or the Ohmic Regions.</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the power dissipation of the MOSFET when the motor is turned on?</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P</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MOSFET</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(1.0 A)</a:t>
                </a:r>
                <a:r>
                  <a:rPr kumimoji="0" lang="en-US" alt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2</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(1.3 mΩ) = 1.3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mW</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P</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MOSFET</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1.3 </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mW</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which is completely negligible for this 1 A application.</a:t>
                </a:r>
              </a:p>
            </p:txBody>
          </p:sp>
        </mc:Choice>
        <mc:Fallback xmlns="">
          <p:sp>
            <p:nvSpPr>
              <p:cNvPr id="11" name="Rectangle 10"/>
              <p:cNvSpPr>
                <a:spLocks noRot="1" noChangeAspect="1" noMove="1" noResize="1" noEditPoints="1" noAdjustHandles="1" noChangeArrowheads="1" noChangeShapeType="1" noTextEdit="1"/>
              </p:cNvSpPr>
              <p:nvPr/>
            </p:nvSpPr>
            <p:spPr>
              <a:xfrm>
                <a:off x="244549" y="585817"/>
                <a:ext cx="11780873" cy="6168099"/>
              </a:xfrm>
              <a:prstGeom prst="rect">
                <a:avLst/>
              </a:prstGeom>
              <a:blipFill>
                <a:blip r:embed="rId3"/>
                <a:stretch>
                  <a:fillRect l="-206" t="-196" b="-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B6213E-0243-4009-BD47-EC1356782A6C}"/>
              </a:ext>
            </a:extLst>
          </p:cNvPr>
          <p:cNvPicPr>
            <a:picLocks noChangeAspect="1"/>
          </p:cNvPicPr>
          <p:nvPr/>
        </p:nvPicPr>
        <p:blipFill>
          <a:blip r:embed="rId4"/>
          <a:stretch>
            <a:fillRect/>
          </a:stretch>
        </p:blipFill>
        <p:spPr>
          <a:xfrm>
            <a:off x="7830881" y="654422"/>
            <a:ext cx="4116570" cy="3056341"/>
          </a:xfrm>
          <a:prstGeom prst="rect">
            <a:avLst/>
          </a:prstGeom>
        </p:spPr>
      </p:pic>
    </p:spTree>
    <p:extLst>
      <p:ext uri="{BB962C8B-B14F-4D97-AF65-F5344CB8AC3E}">
        <p14:creationId xmlns:p14="http://schemas.microsoft.com/office/powerpoint/2010/main" val="20813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 calcmode="lin" valueType="num">
                                      <p:cBhvr additive="base">
                                        <p:cTn id="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anim calcmode="lin" valueType="num">
                                      <p:cBhvr additive="base">
                                        <p:cTn id="1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anim calcmode="lin" valueType="num">
                                      <p:cBhvr additive="base">
                                        <p:cTn id="1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 calcmode="lin" valueType="num">
                                      <p:cBhvr additive="base">
                                        <p:cTn id="1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anim calcmode="lin" valueType="num">
                                      <p:cBhvr additive="base">
                                        <p:cTn id="2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anim calcmode="lin" valueType="num">
                                      <p:cBhvr additive="base">
                                        <p:cTn id="29"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4" end="14"/>
                                            </p:txEl>
                                          </p:spTgt>
                                        </p:tgtEl>
                                        <p:attrNameLst>
                                          <p:attrName>style.visibility</p:attrName>
                                        </p:attrNameLst>
                                      </p:cBhvr>
                                      <p:to>
                                        <p:strVal val="visible"/>
                                      </p:to>
                                    </p:set>
                                    <p:anim calcmode="lin" valueType="num">
                                      <p:cBhvr additive="base">
                                        <p:cTn id="3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anim calcmode="lin" valueType="num">
                                      <p:cBhvr additive="base">
                                        <p:cTn id="41"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xEl>
                                              <p:pRg st="16" end="16"/>
                                            </p:txEl>
                                          </p:spTgt>
                                        </p:tgtEl>
                                        <p:attrNameLst>
                                          <p:attrName>style.visibility</p:attrName>
                                        </p:attrNameLst>
                                      </p:cBhvr>
                                      <p:to>
                                        <p:strVal val="visible"/>
                                      </p:to>
                                    </p:set>
                                    <p:anim calcmode="lin" valueType="num">
                                      <p:cBhvr additive="base">
                                        <p:cTn id="47"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709" y="0"/>
            <a:ext cx="6356914" cy="4572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Relay Driver</a:t>
            </a:r>
          </a:p>
        </p:txBody>
      </p:sp>
      <mc:AlternateContent xmlns:mc="http://schemas.openxmlformats.org/markup-compatibility/2006" xmlns:a14="http://schemas.microsoft.com/office/drawing/2010/main">
        <mc:Choice Requires="a14">
          <p:sp>
            <p:nvSpPr>
              <p:cNvPr id="11" name="Rectangle 10"/>
              <p:cNvSpPr/>
              <p:nvPr/>
            </p:nvSpPr>
            <p:spPr>
              <a:xfrm>
                <a:off x="244549" y="585817"/>
                <a:ext cx="11780873" cy="61737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Design an n-channel enhancement mode MOSFET Relay driver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shown in the adjacent 24 V powered circuit. The adjacent relay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r</a:t>
                </a: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equires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30 mA of coil current to close the AC relay.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Assume that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comes from a microcontroller control port 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output voltage ranging from 0 V to 5.0 V.</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Worst-case R</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DS(ON)</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 the 2N7002 at 25 ˚C and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5 V is 7.5 </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7.5 </m:t>
                          </m:r>
                          <m:r>
                            <a:rPr kumimoji="0" lang="el-GR"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Ω</m:t>
                          </m:r>
                        </m:num>
                        <m:den>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07.5 </m:t>
                          </m:r>
                          <m:r>
                            <a:rPr kumimoji="0" lang="el-GR"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Ω</m:t>
                          </m:r>
                        </m:den>
                      </m:f>
                      <m:d>
                        <m:d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100</m:t>
                          </m:r>
                        </m:e>
                      </m:d>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&lt;1.5%,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so</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m:t>
                          </m:r>
                        </m:e>
                        <m:sub>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DS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b>
                      </m:sSub>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of</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the</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2</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7002 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is</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still</m:t>
                      </m:r>
                      <m: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alt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negligible</m:t>
                      </m:r>
                      <m:r>
                        <a:rPr kumimoji="0" lang="en-US"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alt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alt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coil</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(24 V)/(507.5 </a:t>
                </a:r>
                <a:r>
                  <a:rPr kumimoji="0" lang="el-GR"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Ω</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47.3 mA. Hence, the 2N7002 n-channel E-MOSFET is sufficient for this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the region of operation for the MOSFET when the relay is turned on?</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Should have very small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when the relay is turned on, so the MOSFET would be operating in the Ohmic region. MOSFETs used for switching applications are to be operated either in the Cutoff or the Ohmic Regions.</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does free-wheeling diode D1 do?</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Protect MOSFET M1 from overvoltage when the relay current is quickly interrupted. </a:t>
                </a:r>
              </a:p>
            </p:txBody>
          </p:sp>
        </mc:Choice>
        <mc:Fallback xmlns="">
          <p:sp>
            <p:nvSpPr>
              <p:cNvPr id="11" name="Rectangle 10"/>
              <p:cNvSpPr>
                <a:spLocks noRot="1" noChangeAspect="1" noMove="1" noResize="1" noEditPoints="1" noAdjustHandles="1" noChangeArrowheads="1" noChangeShapeType="1" noTextEdit="1"/>
              </p:cNvSpPr>
              <p:nvPr/>
            </p:nvSpPr>
            <p:spPr>
              <a:xfrm>
                <a:off x="244549" y="585817"/>
                <a:ext cx="11780873" cy="6173741"/>
              </a:xfrm>
              <a:prstGeom prst="rect">
                <a:avLst/>
              </a:prstGeom>
              <a:blipFill>
                <a:blip r:embed="rId3"/>
                <a:stretch>
                  <a:fillRect l="-206" t="-19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008AB3-A5A2-481A-AD8E-587F711739E8}"/>
              </a:ext>
            </a:extLst>
          </p:cNvPr>
          <p:cNvPicPr>
            <a:picLocks noChangeAspect="1"/>
          </p:cNvPicPr>
          <p:nvPr/>
        </p:nvPicPr>
        <p:blipFill>
          <a:blip r:embed="rId4"/>
          <a:stretch>
            <a:fillRect/>
          </a:stretch>
        </p:blipFill>
        <p:spPr>
          <a:xfrm>
            <a:off x="7092462" y="679449"/>
            <a:ext cx="4854988" cy="2376438"/>
          </a:xfrm>
          <a:prstGeom prst="rect">
            <a:avLst/>
          </a:prstGeom>
        </p:spPr>
      </p:pic>
    </p:spTree>
    <p:extLst>
      <p:ext uri="{BB962C8B-B14F-4D97-AF65-F5344CB8AC3E}">
        <p14:creationId xmlns:p14="http://schemas.microsoft.com/office/powerpoint/2010/main" val="175501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 calcmode="lin" valueType="num">
                                      <p:cBhvr additive="base">
                                        <p:cTn id="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anim calcmode="lin" valueType="num">
                                      <p:cBhvr additive="base">
                                        <p:cTn id="1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anim calcmode="lin" valueType="num">
                                      <p:cBhvr additive="base">
                                        <p:cTn id="1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 calcmode="lin" valueType="num">
                                      <p:cBhvr additive="base">
                                        <p:cTn id="1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anim calcmode="lin" valueType="num">
                                      <p:cBhvr additive="base">
                                        <p:cTn id="2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anim calcmode="lin" valueType="num">
                                      <p:cBhvr additive="base">
                                        <p:cTn id="29"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4" end="14"/>
                                            </p:txEl>
                                          </p:spTgt>
                                        </p:tgtEl>
                                        <p:attrNameLst>
                                          <p:attrName>style.visibility</p:attrName>
                                        </p:attrNameLst>
                                      </p:cBhvr>
                                      <p:to>
                                        <p:strVal val="visible"/>
                                      </p:to>
                                    </p:set>
                                    <p:anim calcmode="lin" valueType="num">
                                      <p:cBhvr additive="base">
                                        <p:cTn id="3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anim calcmode="lin" valueType="num">
                                      <p:cBhvr additive="base">
                                        <p:cTn id="41"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xEl>
                                              <p:pRg st="16" end="16"/>
                                            </p:txEl>
                                          </p:spTgt>
                                        </p:tgtEl>
                                        <p:attrNameLst>
                                          <p:attrName>style.visibility</p:attrName>
                                        </p:attrNameLst>
                                      </p:cBhvr>
                                      <p:to>
                                        <p:strVal val="visible"/>
                                      </p:to>
                                    </p:set>
                                    <p:anim calcmode="lin" valueType="num">
                                      <p:cBhvr additive="base">
                                        <p:cTn id="47"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524" y="-32084"/>
            <a:ext cx="730190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Magnetic Relays</a:t>
            </a:r>
          </a:p>
        </p:txBody>
      </p:sp>
      <p:sp>
        <p:nvSpPr>
          <p:cNvPr id="11" name="Rectangle 10"/>
          <p:cNvSpPr/>
          <p:nvPr/>
        </p:nvSpPr>
        <p:spPr>
          <a:xfrm>
            <a:off x="326004" y="576809"/>
            <a:ext cx="1158505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 relay is a switch that can be activated magnetically.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are the advantages of the magnetic relay versus a transistor switch?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Low contact resistance and high current. Can switch AC or DC.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are the disadvantages of the magnetic relay versus transistor switch?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Mechanical relays wear out over time as contacts wear and other moving parts fail.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Solid-state (transistors) have no moving parts (except electrons) that wear 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Mechanical relays have relatively slow maximum switching rates, i.e. </a:t>
            </a:r>
            <a:r>
              <a:rPr kumimoji="0" lang="en-US" sz="1800" b="0" i="0" u="none" strike="noStrike" kern="1200" cap="none" spc="0" normalizeH="0" baseline="0" noProof="0">
                <a:ln>
                  <a:noFill/>
                </a:ln>
                <a:solidFill>
                  <a:srgbClr val="000000"/>
                </a:solidFill>
                <a:effectLst/>
                <a:uLnTx/>
                <a:uFillTx/>
                <a:latin typeface="Cambria" panose="02040503050406030204"/>
                <a:ea typeface="+mn-ea"/>
                <a:cs typeface="+mn-cs"/>
              </a:rPr>
              <a:t>&lt; 100 Hz</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p:txBody>
      </p:sp>
      <p:pic>
        <p:nvPicPr>
          <p:cNvPr id="7" name="Picture 6">
            <a:extLst>
              <a:ext uri="{FF2B5EF4-FFF2-40B4-BE49-F238E27FC236}">
                <a16:creationId xmlns:a16="http://schemas.microsoft.com/office/drawing/2014/main" id="{0A5E3542-13A0-461B-8C14-7726A29861F7}"/>
              </a:ext>
            </a:extLst>
          </p:cNvPr>
          <p:cNvPicPr>
            <a:picLocks noChangeAspect="1"/>
          </p:cNvPicPr>
          <p:nvPr/>
        </p:nvPicPr>
        <p:blipFill>
          <a:blip r:embed="rId3"/>
          <a:stretch>
            <a:fillRect/>
          </a:stretch>
        </p:blipFill>
        <p:spPr>
          <a:xfrm>
            <a:off x="1838386" y="1058072"/>
            <a:ext cx="2492983" cy="2451172"/>
          </a:xfrm>
          <a:prstGeom prst="rect">
            <a:avLst/>
          </a:prstGeom>
        </p:spPr>
      </p:pic>
      <p:pic>
        <p:nvPicPr>
          <p:cNvPr id="8" name="Picture 7">
            <a:extLst>
              <a:ext uri="{FF2B5EF4-FFF2-40B4-BE49-F238E27FC236}">
                <a16:creationId xmlns:a16="http://schemas.microsoft.com/office/drawing/2014/main" id="{603E6D0F-4049-4C3B-A329-30F92D1F6089}"/>
              </a:ext>
            </a:extLst>
          </p:cNvPr>
          <p:cNvPicPr>
            <a:picLocks noChangeAspect="1"/>
          </p:cNvPicPr>
          <p:nvPr/>
        </p:nvPicPr>
        <p:blipFill>
          <a:blip r:embed="rId4"/>
          <a:stretch>
            <a:fillRect/>
          </a:stretch>
        </p:blipFill>
        <p:spPr>
          <a:xfrm>
            <a:off x="8797421" y="690367"/>
            <a:ext cx="2831125" cy="2831125"/>
          </a:xfrm>
          <a:prstGeom prst="rect">
            <a:avLst/>
          </a:prstGeom>
        </p:spPr>
      </p:pic>
    </p:spTree>
    <p:extLst>
      <p:ext uri="{BB962C8B-B14F-4D97-AF65-F5344CB8AC3E}">
        <p14:creationId xmlns:p14="http://schemas.microsoft.com/office/powerpoint/2010/main" val="373479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1" end="11"/>
                                            </p:txEl>
                                          </p:spTgt>
                                        </p:tgtEl>
                                        <p:attrNameLst>
                                          <p:attrName>style.visibility</p:attrName>
                                        </p:attrNameLst>
                                      </p:cBhvr>
                                      <p:to>
                                        <p:strVal val="visible"/>
                                      </p:to>
                                    </p:set>
                                    <p:anim calcmode="lin" valueType="num">
                                      <p:cBhvr additive="base">
                                        <p:cTn id="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3" end="13"/>
                                            </p:txEl>
                                          </p:spTgt>
                                        </p:tgtEl>
                                        <p:attrNameLst>
                                          <p:attrName>style.visibility</p:attrName>
                                        </p:attrNameLst>
                                      </p:cBhvr>
                                      <p:to>
                                        <p:strVal val="visible"/>
                                      </p:to>
                                    </p:set>
                                    <p:anim calcmode="lin" valueType="num">
                                      <p:cBhvr additive="base">
                                        <p:cTn id="13"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5" end="15"/>
                                            </p:txEl>
                                          </p:spTgt>
                                        </p:tgtEl>
                                        <p:attrNameLst>
                                          <p:attrName>style.visibility</p:attrName>
                                        </p:attrNameLst>
                                      </p:cBhvr>
                                      <p:to>
                                        <p:strVal val="visible"/>
                                      </p:to>
                                    </p:set>
                                    <p:anim calcmode="lin" valueType="num">
                                      <p:cBhvr additive="base">
                                        <p:cTn id="19"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17" end="17"/>
                                            </p:txEl>
                                          </p:spTgt>
                                        </p:tgtEl>
                                        <p:attrNameLst>
                                          <p:attrName>style.visibility</p:attrName>
                                        </p:attrNameLst>
                                      </p:cBhvr>
                                      <p:to>
                                        <p:strVal val="visible"/>
                                      </p:to>
                                    </p:set>
                                    <p:anim calcmode="lin" valueType="num">
                                      <p:cBhvr additive="base">
                                        <p:cTn id="25"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7" end="1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18" end="18"/>
                                            </p:txEl>
                                          </p:spTgt>
                                        </p:tgtEl>
                                        <p:attrNameLst>
                                          <p:attrName>style.visibility</p:attrName>
                                        </p:attrNameLst>
                                      </p:cBhvr>
                                      <p:to>
                                        <p:strVal val="visible"/>
                                      </p:to>
                                    </p:set>
                                    <p:anim calcmode="lin" valueType="num">
                                      <p:cBhvr additive="base">
                                        <p:cTn id="29"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8" end="1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9" end="19"/>
                                            </p:txEl>
                                          </p:spTgt>
                                        </p:tgtEl>
                                        <p:attrNameLst>
                                          <p:attrName>style.visibility</p:attrName>
                                        </p:attrNameLst>
                                      </p:cBhvr>
                                      <p:to>
                                        <p:strVal val="visible"/>
                                      </p:to>
                                    </p:set>
                                    <p:anim calcmode="lin" valueType="num">
                                      <p:cBhvr additive="base">
                                        <p:cTn id="33" dur="500" fill="hold"/>
                                        <p:tgtEl>
                                          <p:spTgt spid="11">
                                            <p:txEl>
                                              <p:pRg st="19" end="1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9" end="1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21" end="21"/>
                                            </p:txEl>
                                          </p:spTgt>
                                        </p:tgtEl>
                                        <p:attrNameLst>
                                          <p:attrName>style.visibility</p:attrName>
                                        </p:attrNameLst>
                                      </p:cBhvr>
                                      <p:to>
                                        <p:strVal val="visible"/>
                                      </p:to>
                                    </p:set>
                                    <p:anim calcmode="lin" valueType="num">
                                      <p:cBhvr additive="base">
                                        <p:cTn id="37" dur="500" fill="hold"/>
                                        <p:tgtEl>
                                          <p:spTgt spid="11">
                                            <p:txEl>
                                              <p:pRg st="21" end="2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21" end="2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264" y="0"/>
            <a:ext cx="5509071"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MOSFET I</a:t>
            </a:r>
            <a:r>
              <a:rPr lang="en-US" sz="4000" baseline="-25000" dirty="0">
                <a:gradFill>
                  <a:gsLst>
                    <a:gs pos="0">
                      <a:schemeClr val="tx2"/>
                    </a:gs>
                    <a:gs pos="46000">
                      <a:schemeClr val="tx2"/>
                    </a:gs>
                    <a:gs pos="86000">
                      <a:schemeClr val="accent5"/>
                    </a:gs>
                  </a:gsLst>
                  <a:lin ang="5400000" scaled="1"/>
                </a:gradFill>
              </a:rPr>
              <a:t>D</a:t>
            </a:r>
            <a:r>
              <a:rPr lang="en-US" sz="4000" dirty="0">
                <a:gradFill>
                  <a:gsLst>
                    <a:gs pos="0">
                      <a:schemeClr val="tx2"/>
                    </a:gs>
                    <a:gs pos="46000">
                      <a:schemeClr val="tx2"/>
                    </a:gs>
                    <a:gs pos="86000">
                      <a:schemeClr val="accent5"/>
                    </a:gs>
                  </a:gsLst>
                  <a:lin ang="5400000" scaled="1"/>
                </a:gradFill>
              </a:rPr>
              <a:t> versus V</a:t>
            </a:r>
            <a:r>
              <a:rPr lang="en-US" sz="4000" baseline="-25000" dirty="0">
                <a:gradFill>
                  <a:gsLst>
                    <a:gs pos="0">
                      <a:schemeClr val="tx2"/>
                    </a:gs>
                    <a:gs pos="46000">
                      <a:schemeClr val="tx2"/>
                    </a:gs>
                    <a:gs pos="86000">
                      <a:schemeClr val="accent5"/>
                    </a:gs>
                  </a:gsLst>
                  <a:lin ang="5400000" scaled="1"/>
                </a:gradFill>
              </a:rPr>
              <a:t>GS</a:t>
            </a:r>
            <a:r>
              <a:rPr lang="en-US" sz="4000" dirty="0">
                <a:gradFill>
                  <a:gsLst>
                    <a:gs pos="0">
                      <a:schemeClr val="tx2"/>
                    </a:gs>
                    <a:gs pos="46000">
                      <a:schemeClr val="tx2"/>
                    </a:gs>
                    <a:gs pos="86000">
                      <a:schemeClr val="accent5"/>
                    </a:gs>
                  </a:gsLst>
                  <a:lin ang="5400000" scaled="1"/>
                </a:gradFill>
              </a:rPr>
              <a:t>  </a:t>
            </a:r>
            <a:endParaRPr lang="en-US" sz="4000" baseline="-25000" dirty="0">
              <a:gradFill>
                <a:gsLst>
                  <a:gs pos="0">
                    <a:schemeClr val="tx2"/>
                  </a:gs>
                  <a:gs pos="46000">
                    <a:schemeClr val="tx2"/>
                  </a:gs>
                  <a:gs pos="86000">
                    <a:schemeClr val="accent5"/>
                  </a:gs>
                </a:gsLst>
                <a:lin ang="5400000" scaled="1"/>
              </a:gradFill>
            </a:endParaRPr>
          </a:p>
        </p:txBody>
      </p:sp>
      <p:sp>
        <p:nvSpPr>
          <p:cNvPr id="138" name="Rectangle 137"/>
          <p:cNvSpPr/>
          <p:nvPr/>
        </p:nvSpPr>
        <p:spPr>
          <a:xfrm>
            <a:off x="343949" y="667829"/>
            <a:ext cx="11400637"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Threshold voltage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is positive for an n-channel enhancement mode MOSFET like the 2N7002.</a:t>
            </a:r>
          </a:p>
          <a:p>
            <a:pPr marL="285750" indent="-285750">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Threshold voltage from datasheet determined </a:t>
            </a:r>
            <a:r>
              <a:rPr lang="en-US" altLang="en-US">
                <a:solidFill>
                  <a:prstClr val="black"/>
                </a:solidFill>
                <a:ea typeface="Calibri" panose="020F0502020204030204" pitchFamily="34" charset="0"/>
                <a:cs typeface="Times New Roman" panose="02020603050405020304" pitchFamily="18" charset="0"/>
              </a:rPr>
              <a:t>from the </a:t>
            </a:r>
            <a:r>
              <a:rPr lang="en-US" altLang="en-US" dirty="0">
                <a:solidFill>
                  <a:prstClr val="black"/>
                </a:solidFill>
                <a:ea typeface="Calibri" panose="020F0502020204030204" pitchFamily="34" charset="0"/>
                <a:cs typeface="Times New Roman" panose="02020603050405020304" pitchFamily="18" charset="0"/>
              </a:rPr>
              <a:t>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voltage required for drain current I</a:t>
            </a:r>
            <a:r>
              <a:rPr lang="en-US" altLang="en-US" baseline="-25000" dirty="0">
                <a:solidFill>
                  <a:prstClr val="black"/>
                </a:solidFill>
                <a:ea typeface="Calibri" panose="020F0502020204030204" pitchFamily="34" charset="0"/>
                <a:cs typeface="Times New Roman" panose="02020603050405020304" pitchFamily="18" charset="0"/>
              </a:rPr>
              <a:t>D</a:t>
            </a:r>
            <a:r>
              <a:rPr lang="en-US" altLang="en-US" dirty="0">
                <a:solidFill>
                  <a:prstClr val="black"/>
                </a:solidFill>
                <a:ea typeface="Calibri" panose="020F0502020204030204" pitchFamily="34" charset="0"/>
                <a:cs typeface="Times New Roman" panose="02020603050405020304" pitchFamily="18" charset="0"/>
              </a:rPr>
              <a:t> = 250 µA.</a:t>
            </a: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sz="1600" dirty="0">
              <a:solidFill>
                <a:prstClr val="black"/>
              </a:solidFill>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0E2F37D-5F97-485A-8DB8-1A673FFBBBAA}"/>
              </a:ext>
            </a:extLst>
          </p:cNvPr>
          <p:cNvPicPr>
            <a:picLocks noChangeAspect="1"/>
          </p:cNvPicPr>
          <p:nvPr/>
        </p:nvPicPr>
        <p:blipFill>
          <a:blip r:embed="rId3"/>
          <a:stretch>
            <a:fillRect/>
          </a:stretch>
        </p:blipFill>
        <p:spPr>
          <a:xfrm>
            <a:off x="784526" y="2103464"/>
            <a:ext cx="3068701" cy="1979912"/>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CEBA530D-517E-4240-963F-F706A7E68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512" y="1899393"/>
            <a:ext cx="7099038" cy="4367965"/>
          </a:xfrm>
          <a:prstGeom prst="rect">
            <a:avLst/>
          </a:prstGeom>
        </p:spPr>
      </p:pic>
    </p:spTree>
    <p:extLst>
      <p:ext uri="{BB962C8B-B14F-4D97-AF65-F5344CB8AC3E}">
        <p14:creationId xmlns:p14="http://schemas.microsoft.com/office/powerpoint/2010/main" val="177336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4228"/>
            <a:ext cx="8991600"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Field-Effect Transistors (FETs)</a:t>
            </a:r>
          </a:p>
        </p:txBody>
      </p:sp>
      <p:sp>
        <p:nvSpPr>
          <p:cNvPr id="138" name="Rectangle 137"/>
          <p:cNvSpPr/>
          <p:nvPr/>
        </p:nvSpPr>
        <p:spPr>
          <a:xfrm>
            <a:off x="763399" y="1370535"/>
            <a:ext cx="10570128"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800100" marR="0" lvl="1" indent="-3429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Field-Effect Transistors (FETs) are voltage controlled devices that use an electric field to control the flow of current.</a:t>
            </a:r>
          </a:p>
          <a:p>
            <a:pPr marL="457200" marR="0" lvl="1" indent="0" algn="l" defTabSz="914400" rtl="0" eaLnBrk="1" fontAlgn="auto" latinLnBrk="0" hangingPunct="1">
              <a:lnSpc>
                <a:spcPct val="100000"/>
              </a:lnSpc>
              <a:spcBef>
                <a:spcPts val="0"/>
              </a:spcBef>
              <a:spcAft>
                <a:spcPts val="180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JFET:  </a:t>
            </a:r>
            <a:r>
              <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Junction FET.</a:t>
            </a: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MOSFET:  </a:t>
            </a:r>
            <a:r>
              <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Metal–Oxide–Semiconductor FET.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457200" marR="0" lvl="2"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D-MOSFET:  </a:t>
            </a:r>
            <a:r>
              <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Depletion MOSFET.</a:t>
            </a:r>
          </a:p>
          <a:p>
            <a:pPr marL="457200" marR="0" lvl="2"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457200" marR="0" lvl="2"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E-MOSFET:  </a:t>
            </a:r>
            <a:r>
              <a:rPr kumimoji="0" lang="en-US" altLang="en-US" sz="24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Enhancement MOSFET.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p:txBody>
      </p:sp>
    </p:spTree>
    <p:extLst>
      <p:ext uri="{BB962C8B-B14F-4D97-AF65-F5344CB8AC3E}">
        <p14:creationId xmlns:p14="http://schemas.microsoft.com/office/powerpoint/2010/main" val="140622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856" y="0"/>
            <a:ext cx="9000427"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Field Effect Transistors (FETs) versus BJTs</a:t>
            </a:r>
          </a:p>
        </p:txBody>
      </p:sp>
      <p:sp>
        <p:nvSpPr>
          <p:cNvPr id="138" name="Rectangle 137"/>
          <p:cNvSpPr/>
          <p:nvPr/>
        </p:nvSpPr>
        <p:spPr>
          <a:xfrm>
            <a:off x="520117" y="818600"/>
            <a:ext cx="11291581" cy="560153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2"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Similarities: </a:t>
            </a:r>
          </a:p>
          <a:p>
            <a:pPr marL="0" marR="0" lvl="2" indent="0" algn="l" defTabSz="914400" rtl="0" eaLnBrk="1" fontAlgn="auto" latinLnBrk="0" hangingPunct="1">
              <a:lnSpc>
                <a:spcPct val="100000"/>
              </a:lnSpc>
              <a:spcBef>
                <a:spcPct val="0"/>
              </a:spcBef>
              <a:spcAft>
                <a:spcPts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342900" marR="0" lvl="2"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Semiconductor devices.</a:t>
            </a:r>
          </a:p>
          <a:p>
            <a:pPr marL="342900" marR="0" lvl="2"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342900" marR="0" lvl="2"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Electronic valves that can be used as switching devices and amplifiers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2"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rPr>
              <a:t>Differences:</a:t>
            </a:r>
          </a:p>
          <a:p>
            <a:pPr marL="0" marR="0" lvl="2"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3497AE"/>
              </a:solidFill>
              <a:effectLst/>
              <a:uLnTx/>
              <a:uFillTx/>
              <a:latin typeface="Cambria" panose="02040503050406030204"/>
              <a:ea typeface="+mn-ea"/>
              <a:cs typeface="Arial" panose="020B0604020202020204" pitchFamily="34" charset="0"/>
            </a:endParaRPr>
          </a:p>
          <a:p>
            <a:pPr marL="342900" marR="0" lvl="2"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FETs are voltage-controlled devices.  BJTs are current-controlled devices.</a:t>
            </a:r>
          </a:p>
          <a:p>
            <a:pPr marL="342900" marR="0" lvl="2"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342900" marR="0" lvl="2" indent="-342900" algn="l"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FETs have higher input impedance and are more static sensitive than BJTs.</a:t>
            </a:r>
          </a:p>
          <a:p>
            <a:pPr marL="342900" marR="0" lvl="2" indent="-342900" algn="l"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342900" marR="0" lvl="2" indent="-342900" algn="l"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In general BJTs provide higher voltage and/or current gain in amplifiers.</a:t>
            </a:r>
          </a:p>
          <a:p>
            <a:pPr marL="342900" marR="0" lvl="2" indent="-342900" algn="l"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342900" marR="0" lvl="0" indent="-342900" algn="l" defTabSz="914400" rtl="0" eaLnBrk="1" fontAlgn="auto" latinLnBrk="0" hangingPunct="1">
              <a:lnSpc>
                <a:spcPct val="100000"/>
              </a:lnSpc>
              <a:spcBef>
                <a:spcPct val="3000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MOSFETs are better suited for integrated circuits (ICs).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p:txBody>
      </p:sp>
    </p:spTree>
    <p:extLst>
      <p:ext uri="{BB962C8B-B14F-4D97-AF65-F5344CB8AC3E}">
        <p14:creationId xmlns:p14="http://schemas.microsoft.com/office/powerpoint/2010/main" val="379205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6" end="6"/>
                                            </p:txEl>
                                          </p:spTgt>
                                        </p:tgtEl>
                                        <p:attrNameLst>
                                          <p:attrName>style.visibility</p:attrName>
                                        </p:attrNameLst>
                                      </p:cBhvr>
                                      <p:to>
                                        <p:strVal val="visible"/>
                                      </p:to>
                                    </p:set>
                                    <p:anim calcmode="lin" valueType="num">
                                      <p:cBhvr additive="base">
                                        <p:cTn id="7"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8" end="8"/>
                                            </p:txEl>
                                          </p:spTgt>
                                        </p:tgtEl>
                                        <p:attrNameLst>
                                          <p:attrName>style.visibility</p:attrName>
                                        </p:attrNameLst>
                                      </p:cBhvr>
                                      <p:to>
                                        <p:strVal val="visible"/>
                                      </p:to>
                                    </p:set>
                                    <p:anim calcmode="lin" valueType="num">
                                      <p:cBhvr additive="base">
                                        <p:cTn id="11"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0" end="10"/>
                                            </p:txEl>
                                          </p:spTgt>
                                        </p:tgtEl>
                                        <p:attrNameLst>
                                          <p:attrName>style.visibility</p:attrName>
                                        </p:attrNameLst>
                                      </p:cBhvr>
                                      <p:to>
                                        <p:strVal val="visible"/>
                                      </p:to>
                                    </p:set>
                                    <p:anim calcmode="lin" valueType="num">
                                      <p:cBhvr additive="base">
                                        <p:cTn id="15"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2" end="12"/>
                                            </p:txEl>
                                          </p:spTgt>
                                        </p:tgtEl>
                                        <p:attrNameLst>
                                          <p:attrName>style.visibility</p:attrName>
                                        </p:attrNameLst>
                                      </p:cBhvr>
                                      <p:to>
                                        <p:strVal val="visible"/>
                                      </p:to>
                                    </p:set>
                                    <p:anim calcmode="lin" valueType="num">
                                      <p:cBhvr additive="base">
                                        <p:cTn id="19"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8">
                                            <p:txEl>
                                              <p:pRg st="14" end="14"/>
                                            </p:txEl>
                                          </p:spTgt>
                                        </p:tgtEl>
                                        <p:attrNameLst>
                                          <p:attrName>style.visibility</p:attrName>
                                        </p:attrNameLst>
                                      </p:cBhvr>
                                      <p:to>
                                        <p:strVal val="visible"/>
                                      </p:to>
                                    </p:set>
                                    <p:anim calcmode="lin" valueType="num">
                                      <p:cBhvr additive="base">
                                        <p:cTn id="23"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56" y="-20962"/>
            <a:ext cx="8751888"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MOSFET versus BJT Current  Comparison </a:t>
            </a:r>
            <a:endParaRPr lang="en-US" sz="4000" baseline="-25000" dirty="0">
              <a:gradFill>
                <a:gsLst>
                  <a:gs pos="0">
                    <a:schemeClr val="tx2"/>
                  </a:gs>
                  <a:gs pos="46000">
                    <a:schemeClr val="tx2"/>
                  </a:gs>
                  <a:gs pos="86000">
                    <a:schemeClr val="accent5"/>
                  </a:gs>
                </a:gsLst>
                <a:lin ang="5400000" scaled="1"/>
              </a:gradFill>
            </a:endParaRPr>
          </a:p>
        </p:txBody>
      </p:sp>
      <p:sp>
        <p:nvSpPr>
          <p:cNvPr id="138" name="Rectangle 137"/>
          <p:cNvSpPr/>
          <p:nvPr/>
        </p:nvSpPr>
        <p:spPr>
          <a:xfrm>
            <a:off x="343949" y="667829"/>
            <a:ext cx="11400637"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I</a:t>
            </a:r>
            <a:r>
              <a:rPr lang="en-US" altLang="en-US" baseline="-25000" dirty="0">
                <a:solidFill>
                  <a:prstClr val="black"/>
                </a:solidFill>
                <a:ea typeface="Calibri" panose="020F0502020204030204" pitchFamily="34" charset="0"/>
                <a:cs typeface="Times New Roman" panose="02020603050405020304" pitchFamily="18" charset="0"/>
              </a:rPr>
              <a:t>D</a:t>
            </a:r>
            <a:r>
              <a:rPr lang="en-US" altLang="en-US" dirty="0">
                <a:solidFill>
                  <a:prstClr val="black"/>
                </a:solidFill>
                <a:ea typeface="Calibri" panose="020F0502020204030204" pitchFamily="34" charset="0"/>
                <a:cs typeface="Times New Roman" panose="02020603050405020304" pitchFamily="18" charset="0"/>
              </a:rPr>
              <a:t> versus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for a given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&gt;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is similar to BJT I</a:t>
            </a:r>
            <a:r>
              <a:rPr lang="en-US" altLang="en-US" baseline="-25000" dirty="0">
                <a:solidFill>
                  <a:prstClr val="black"/>
                </a:solidFill>
                <a:ea typeface="Calibri" panose="020F0502020204030204" pitchFamily="34" charset="0"/>
                <a:cs typeface="Times New Roman" panose="02020603050405020304" pitchFamily="18" charset="0"/>
              </a:rPr>
              <a:t>C</a:t>
            </a:r>
            <a:r>
              <a:rPr lang="en-US" altLang="en-US" dirty="0">
                <a:solidFill>
                  <a:prstClr val="black"/>
                </a:solidFill>
                <a:ea typeface="Calibri" panose="020F0502020204030204" pitchFamily="34" charset="0"/>
                <a:cs typeface="Times New Roman" panose="02020603050405020304" pitchFamily="18" charset="0"/>
              </a:rPr>
              <a:t> versus V</a:t>
            </a:r>
            <a:r>
              <a:rPr lang="en-US" altLang="en-US" baseline="-25000" dirty="0">
                <a:solidFill>
                  <a:prstClr val="black"/>
                </a:solidFill>
                <a:ea typeface="Calibri" panose="020F0502020204030204" pitchFamily="34" charset="0"/>
                <a:cs typeface="Times New Roman" panose="02020603050405020304" pitchFamily="18" charset="0"/>
              </a:rPr>
              <a:t>CE</a:t>
            </a:r>
            <a:r>
              <a:rPr lang="en-US" altLang="en-US" dirty="0">
                <a:solidFill>
                  <a:prstClr val="black"/>
                </a:solidFill>
                <a:ea typeface="Calibri" panose="020F0502020204030204" pitchFamily="34" charset="0"/>
                <a:cs typeface="Times New Roman" panose="02020603050405020304" pitchFamily="18" charset="0"/>
              </a:rPr>
              <a:t> for a given I</a:t>
            </a:r>
            <a:r>
              <a:rPr lang="en-US" altLang="en-US" baseline="-25000" dirty="0">
                <a:solidFill>
                  <a:prstClr val="black"/>
                </a:solidFill>
                <a:ea typeface="Calibri" panose="020F0502020204030204" pitchFamily="34" charset="0"/>
                <a:cs typeface="Times New Roman" panose="02020603050405020304" pitchFamily="18" charset="0"/>
              </a:rPr>
              <a:t>B</a:t>
            </a:r>
            <a:r>
              <a:rPr lang="en-US" altLang="en-US" dirty="0">
                <a:solidFill>
                  <a:prstClr val="black"/>
                </a:solidFill>
                <a:ea typeface="Calibri" panose="020F0502020204030204" pitchFamily="34" charset="0"/>
                <a:cs typeface="Times New Roman" panose="02020603050405020304" pitchFamily="18" charset="0"/>
              </a:rPr>
              <a:t> &gt; 0 A.</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manufacturers characterize R</a:t>
            </a:r>
            <a:r>
              <a:rPr lang="en-US" altLang="en-US" baseline="-25000" dirty="0">
                <a:solidFill>
                  <a:prstClr val="black"/>
                </a:solidFill>
                <a:ea typeface="Calibri" panose="020F0502020204030204" pitchFamily="34" charset="0"/>
                <a:cs typeface="Times New Roman" panose="02020603050405020304" pitchFamily="18" charset="0"/>
              </a:rPr>
              <a:t>DS(ON)</a:t>
            </a:r>
            <a:r>
              <a:rPr lang="en-US" altLang="en-US" dirty="0">
                <a:solidFill>
                  <a:prstClr val="black"/>
                </a:solidFill>
                <a:ea typeface="Calibri" panose="020F0502020204030204" pitchFamily="34" charset="0"/>
                <a:cs typeface="Times New Roman" panose="02020603050405020304" pitchFamily="18" charset="0"/>
              </a:rPr>
              <a:t> as the resistance between the drain-to-source in the Ohmic region for a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voltage much greater than the threshold voltage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R</a:t>
            </a:r>
            <a:r>
              <a:rPr lang="en-US" altLang="en-US" baseline="-25000" dirty="0">
                <a:solidFill>
                  <a:prstClr val="black"/>
                </a:solidFill>
                <a:ea typeface="Calibri" panose="020F0502020204030204" pitchFamily="34" charset="0"/>
                <a:cs typeface="Times New Roman" panose="02020603050405020304" pitchFamily="18" charset="0"/>
              </a:rPr>
              <a:t>DS(ON)</a:t>
            </a:r>
            <a:r>
              <a:rPr lang="en-US" altLang="en-US" dirty="0">
                <a:solidFill>
                  <a:prstClr val="black"/>
                </a:solidFill>
                <a:ea typeface="Calibri" panose="020F0502020204030204" pitchFamily="34" charset="0"/>
                <a:cs typeface="Times New Roman" panose="02020603050405020304" pitchFamily="18" charset="0"/>
              </a:rPr>
              <a:t> in the Ohmic region provides useful information regarding MOSFET switching circuits.</a:t>
            </a:r>
          </a:p>
        </p:txBody>
      </p:sp>
      <p:pic>
        <p:nvPicPr>
          <p:cNvPr id="5" name="Picture 4" descr="Graphical user interface, diagram&#10;&#10;Description automatically generated">
            <a:extLst>
              <a:ext uri="{FF2B5EF4-FFF2-40B4-BE49-F238E27FC236}">
                <a16:creationId xmlns:a16="http://schemas.microsoft.com/office/drawing/2014/main" id="{AB6FC7BC-B870-4918-B884-84AEC31C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699" y="1137366"/>
            <a:ext cx="7001881" cy="4126620"/>
          </a:xfrm>
          <a:prstGeom prst="rect">
            <a:avLst/>
          </a:prstGeom>
        </p:spPr>
      </p:pic>
    </p:spTree>
    <p:extLst>
      <p:ext uri="{BB962C8B-B14F-4D97-AF65-F5344CB8AC3E}">
        <p14:creationId xmlns:p14="http://schemas.microsoft.com/office/powerpoint/2010/main" val="41050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6" end="16"/>
                                            </p:txEl>
                                          </p:spTgt>
                                        </p:tgtEl>
                                        <p:attrNameLst>
                                          <p:attrName>style.visibility</p:attrName>
                                        </p:attrNameLst>
                                      </p:cBhvr>
                                      <p:to>
                                        <p:strVal val="visible"/>
                                      </p:to>
                                    </p:set>
                                    <p:anim calcmode="lin" valueType="num">
                                      <p:cBhvr additive="base">
                                        <p:cTn id="7"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8" end="18"/>
                                            </p:txEl>
                                          </p:spTgt>
                                        </p:tgtEl>
                                        <p:attrNameLst>
                                          <p:attrName>style.visibility</p:attrName>
                                        </p:attrNameLst>
                                      </p:cBhvr>
                                      <p:to>
                                        <p:strVal val="visible"/>
                                      </p:to>
                                    </p:set>
                                    <p:anim calcmode="lin" valueType="num">
                                      <p:cBhvr additive="base">
                                        <p:cTn id="11"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709" y="0"/>
            <a:ext cx="6356914" cy="4572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LED Driver</a:t>
            </a:r>
          </a:p>
        </p:txBody>
      </p:sp>
      <mc:AlternateContent xmlns:mc="http://schemas.openxmlformats.org/markup-compatibility/2006" xmlns:a14="http://schemas.microsoft.com/office/drawing/2010/main">
        <mc:Choice Requires="a14">
          <p:sp>
            <p:nvSpPr>
              <p:cNvPr id="11" name="Rectangle 10"/>
              <p:cNvSpPr/>
              <p:nvPr/>
            </p:nvSpPr>
            <p:spPr>
              <a:xfrm>
                <a:off x="453224" y="585817"/>
                <a:ext cx="11410122" cy="59544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Design an n-channel enhancement mode MOSFET 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driver as shown in the adjacent 5.0 V powered circuit.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altLang="en-US" dirty="0">
                    <a:solidFill>
                      <a:prstClr val="black"/>
                    </a:solidFill>
                    <a:latin typeface="Cambria Math" panose="02040503050406030204" pitchFamily="18" charset="0"/>
                    <a:ea typeface="Cambria Math" panose="02040503050406030204" pitchFamily="18" charset="0"/>
                  </a:rPr>
                  <a:t>Need a MOSFET with threshold voltage V</a:t>
                </a:r>
                <a:r>
                  <a:rPr lang="en-US" altLang="en-US" baseline="-25000" dirty="0">
                    <a:solidFill>
                      <a:prstClr val="black"/>
                    </a:solidFill>
                    <a:latin typeface="Cambria Math" panose="02040503050406030204" pitchFamily="18" charset="0"/>
                    <a:ea typeface="Cambria Math" panose="02040503050406030204" pitchFamily="18" charset="0"/>
                  </a:rPr>
                  <a:t>T</a:t>
                </a:r>
                <a:r>
                  <a:rPr lang="en-US" altLang="en-US" dirty="0">
                    <a:solidFill>
                      <a:prstClr val="black"/>
                    </a:solidFill>
                    <a:latin typeface="Cambria Math" panose="02040503050406030204" pitchFamily="18" charset="0"/>
                    <a:ea typeface="Cambria Math" panose="02040503050406030204" pitchFamily="18" charset="0"/>
                  </a:rPr>
                  <a:t> &lt;&lt; 5.0 V. The 2N7002 has a </a:t>
                </a:r>
              </a:p>
              <a:p>
                <a:r>
                  <a:rPr lang="en-US" altLang="en-US" dirty="0">
                    <a:solidFill>
                      <a:prstClr val="black"/>
                    </a:solidFill>
                    <a:latin typeface="Cambria Math" panose="02040503050406030204" pitchFamily="18" charset="0"/>
                    <a:ea typeface="Cambria Math" panose="02040503050406030204" pitchFamily="18" charset="0"/>
                  </a:rPr>
                  <a:t>maximum threshold voltage of 2.5 V at 25 ˚C . </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Worst-case R</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DS(ON)</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in the </a:t>
                </a:r>
              </a:p>
              <a:p>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Ohmic region for the 2N7002 </a:t>
                </a:r>
                <a:r>
                  <a:rPr lang="en-US" altLang="en-US" dirty="0">
                    <a:solidFill>
                      <a:prstClr val="black"/>
                    </a:solidFill>
                    <a:latin typeface="Cambria Math" panose="02040503050406030204" pitchFamily="18" charset="0"/>
                    <a:ea typeface="Cambria Math" panose="02040503050406030204" pitchFamily="18" charset="0"/>
                  </a:rPr>
                  <a:t>is 7.5 </a:t>
                </a:r>
                <a:r>
                  <a:rPr lang="el-GR" altLang="en-US" dirty="0">
                    <a:solidFill>
                      <a:prstClr val="black"/>
                    </a:solidFill>
                    <a:latin typeface="Cambria Math" panose="02040503050406030204" pitchFamily="18" charset="0"/>
                    <a:ea typeface="Cambria Math" panose="02040503050406030204" pitchFamily="18" charset="0"/>
                  </a:rPr>
                  <a:t>Ω</a:t>
                </a:r>
                <a:r>
                  <a:rPr lang="en-US" altLang="en-US" dirty="0">
                    <a:solidFill>
                      <a:prstClr val="black"/>
                    </a:solidFill>
                    <a:latin typeface="Cambria Math" panose="02040503050406030204" pitchFamily="18" charset="0"/>
                    <a:ea typeface="Cambria Math" panose="02040503050406030204" pitchFamily="18" charset="0"/>
                  </a:rPr>
                  <a:t> </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t>
                </a:r>
                <a:r>
                  <a:rPr lang="en-US" altLang="en-US" dirty="0">
                    <a:solidFill>
                      <a:prstClr val="black"/>
                    </a:solidFill>
                    <a:latin typeface="Cambria Math" panose="02040503050406030204" pitchFamily="18" charset="0"/>
                    <a:ea typeface="Cambria Math" panose="02040503050406030204" pitchFamily="18" charset="0"/>
                  </a:rPr>
                  <a:t>25 ˚C and</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5 V .</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Based on lab measurements, a red LED takes ≈ 3 mA at 1.7 V for </a:t>
                </a:r>
              </a:p>
              <a:p>
                <a:pPr marR="0" lvl="0" algn="l" defTabSz="914400" rtl="0" eaLnBrk="1" fontAlgn="auto" latinLnBrk="0" hangingPunct="1">
                  <a:lnSpc>
                    <a:spcPct val="100000"/>
                  </a:lnSpc>
                  <a:spcBef>
                    <a:spcPts val="0"/>
                  </a:spcBef>
                  <a:spcAft>
                    <a:spcPts val="0"/>
                  </a:spcAft>
                  <a:buClrTx/>
                  <a:buSzTx/>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good brightness.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Need I</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3 mA. Choose </a:t>
                </a:r>
                <a14:m>
                  <m:oMath xmlns:m="http://schemas.openxmlformats.org/officeDocument/2006/math">
                    <m:r>
                      <m:rPr>
                        <m:nor/>
                      </m:rP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I</m:t>
                    </m:r>
                    <m:r>
                      <m:rPr>
                        <m:nor/>
                      </m:rP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m:t>D</m:t>
                    </m:r>
                    <m:r>
                      <m:rPr>
                        <m:nor/>
                      </m:rP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 3.3 </m:t>
                    </m:r>
                    <m:r>
                      <m:rPr>
                        <m:nor/>
                      </m:rP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mA</m:t>
                    </m:r>
                    <m:r>
                      <m:rPr>
                        <m:nor/>
                      </m:rP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3.3 </m:t>
                    </m:r>
                    <m:r>
                      <m:rPr>
                        <m:nor/>
                      </m:rP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mA</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5 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− 1.7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num>
                      <m:den>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R</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endParaRPr kumimoji="0" lang="en-US" alt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14:m>
                  <m:oMath xmlns:m="http://schemas.openxmlformats.org/officeDocument/2006/math">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R</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f>
                      <m:fPr>
                        <m:ctrlP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5 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−1.7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num>
                      <m:den>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3.3 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den>
                    </m:f>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k</m:t>
                    </m:r>
                    <m:r>
                      <a:rPr kumimoji="0" lang="el-GR"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Choose </a:t>
                </a:r>
                <a14:m>
                  <m:oMath xmlns:m="http://schemas.openxmlformats.org/officeDocument/2006/math">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R</m:t>
                    </m:r>
                    <m: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r>
                      <m:rPr>
                        <m:sty m:val="p"/>
                      </m:rPr>
                      <a:rPr kumimoji="0" lang="en-US" alt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k</m:t>
                    </m:r>
                    <m:r>
                      <a:rPr kumimoji="0" lang="el-GR"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r>
                      <a:rPr kumimoji="0" lang="en-US"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0"/>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2"/>
                <a14:m>
                  <m:oMathPara xmlns:m="http://schemas.openxmlformats.org/officeDocument/2006/math">
                    <m:oMathParaPr>
                      <m:jc m:val="left"/>
                    </m:oMathParaPr>
                    <m:oMath xmlns:m="http://schemas.openxmlformats.org/officeDocument/2006/math">
                      <m:f>
                        <m:fPr>
                          <m:ctrlPr>
                            <a:rPr lang="en-US" altLang="en-US" i="1">
                              <a:solidFill>
                                <a:prstClr val="black"/>
                              </a:solidFill>
                              <a:latin typeface="Cambria Math" panose="02040503050406030204" pitchFamily="18" charset="0"/>
                              <a:ea typeface="Cambria Math" panose="02040503050406030204" pitchFamily="18" charset="0"/>
                            </a:rPr>
                          </m:ctrlPr>
                        </m:fPr>
                        <m:num>
                          <m:r>
                            <a:rPr lang="en-US" altLang="en-US" b="0" i="1" smtClean="0">
                              <a:solidFill>
                                <a:prstClr val="black"/>
                              </a:solidFill>
                              <a:latin typeface="Cambria Math" panose="02040503050406030204" pitchFamily="18" charset="0"/>
                              <a:ea typeface="Cambria Math" panose="02040503050406030204" pitchFamily="18" charset="0"/>
                            </a:rPr>
                            <m:t>7.5 </m:t>
                          </m:r>
                          <m:r>
                            <a:rPr lang="el-GR" altLang="en-US" b="0" i="1" smtClean="0">
                              <a:solidFill>
                                <a:prstClr val="black"/>
                              </a:solidFill>
                              <a:latin typeface="Cambria Math" panose="02040503050406030204" pitchFamily="18" charset="0"/>
                              <a:ea typeface="Cambria Math" panose="02040503050406030204" pitchFamily="18" charset="0"/>
                            </a:rPr>
                            <m:t>Ω</m:t>
                          </m:r>
                        </m:num>
                        <m:den>
                          <m:r>
                            <a:rPr lang="en-US" altLang="en-US" b="0" i="0" smtClean="0">
                              <a:solidFill>
                                <a:prstClr val="black"/>
                              </a:solidFill>
                              <a:latin typeface="Cambria Math" panose="02040503050406030204" pitchFamily="18" charset="0"/>
                              <a:ea typeface="Cambria Math" panose="02040503050406030204" pitchFamily="18" charset="0"/>
                            </a:rPr>
                            <m:t>1</m:t>
                          </m:r>
                          <m:r>
                            <a:rPr lang="en-US" altLang="en-US" b="0" i="1" smtClean="0">
                              <a:solidFill>
                                <a:prstClr val="black"/>
                              </a:solidFill>
                              <a:latin typeface="Cambria Math" panose="02040503050406030204" pitchFamily="18" charset="0"/>
                              <a:ea typeface="Cambria Math" panose="02040503050406030204" pitchFamily="18" charset="0"/>
                            </a:rPr>
                            <m:t>007.5 </m:t>
                          </m:r>
                          <m:r>
                            <a:rPr lang="el-GR" altLang="en-US" b="0" i="1" smtClean="0">
                              <a:solidFill>
                                <a:prstClr val="black"/>
                              </a:solidFill>
                              <a:latin typeface="Cambria Math" panose="02040503050406030204" pitchFamily="18" charset="0"/>
                              <a:ea typeface="Cambria Math" panose="02040503050406030204" pitchFamily="18" charset="0"/>
                            </a:rPr>
                            <m:t>Ω</m:t>
                          </m:r>
                        </m:den>
                      </m:f>
                      <m:d>
                        <m:dPr>
                          <m:ctrlPr>
                            <a:rPr lang="en-US" altLang="en-US" b="0" i="1" smtClean="0">
                              <a:solidFill>
                                <a:prstClr val="black"/>
                              </a:solidFill>
                              <a:latin typeface="Cambria Math" panose="02040503050406030204" pitchFamily="18" charset="0"/>
                              <a:ea typeface="Cambria Math" panose="02040503050406030204" pitchFamily="18" charset="0"/>
                            </a:rPr>
                          </m:ctrlPr>
                        </m:dPr>
                        <m:e>
                          <m:r>
                            <a:rPr lang="en-US" altLang="en-US" b="0" i="1" smtClean="0">
                              <a:solidFill>
                                <a:prstClr val="black"/>
                              </a:solidFill>
                              <a:latin typeface="Cambria Math" panose="02040503050406030204" pitchFamily="18" charset="0"/>
                              <a:ea typeface="Cambria Math" panose="02040503050406030204" pitchFamily="18" charset="0"/>
                            </a:rPr>
                            <m:t>100</m:t>
                          </m:r>
                        </m:e>
                      </m:d>
                      <m:r>
                        <a:rPr lang="en-US" altLang="en-US" b="0" i="1" smtClean="0">
                          <a:solidFill>
                            <a:prstClr val="black"/>
                          </a:solidFill>
                          <a:latin typeface="Cambria Math" panose="02040503050406030204" pitchFamily="18" charset="0"/>
                          <a:ea typeface="Cambria Math" panose="02040503050406030204" pitchFamily="18" charset="0"/>
                        </a:rPr>
                        <m:t>&lt;1%, </m:t>
                      </m:r>
                      <m:r>
                        <m:rPr>
                          <m:sty m:val="p"/>
                        </m:rPr>
                        <a:rPr lang="en-US" altLang="en-US" b="0" i="0" smtClean="0">
                          <a:solidFill>
                            <a:prstClr val="black"/>
                          </a:solidFill>
                          <a:latin typeface="Cambria Math" panose="02040503050406030204" pitchFamily="18" charset="0"/>
                          <a:ea typeface="Cambria Math" panose="02040503050406030204" pitchFamily="18" charset="0"/>
                        </a:rPr>
                        <m:t>so</m:t>
                      </m:r>
                      <m:r>
                        <a:rPr lang="en-US" altLang="en-US" b="0" i="1" smtClean="0">
                          <a:solidFill>
                            <a:prstClr val="black"/>
                          </a:solidFill>
                          <a:latin typeface="Cambria Math" panose="02040503050406030204" pitchFamily="18" charset="0"/>
                          <a:ea typeface="Cambria Math" panose="02040503050406030204" pitchFamily="18" charset="0"/>
                        </a:rPr>
                        <m:t> </m:t>
                      </m:r>
                      <m:sSub>
                        <m:sSubPr>
                          <m:ctrlPr>
                            <a:rPr lang="en-US" altLang="en-US" b="0" i="1" smtClean="0">
                              <a:solidFill>
                                <a:prstClr val="black"/>
                              </a:solidFill>
                              <a:latin typeface="Cambria Math" panose="02040503050406030204" pitchFamily="18" charset="0"/>
                              <a:ea typeface="Cambria Math" panose="02040503050406030204" pitchFamily="18" charset="0"/>
                            </a:rPr>
                          </m:ctrlPr>
                        </m:sSubPr>
                        <m:e>
                          <m:r>
                            <m:rPr>
                              <m:sty m:val="p"/>
                            </m:rPr>
                            <a:rPr lang="en-US" altLang="en-US" b="0" i="0" smtClean="0">
                              <a:solidFill>
                                <a:prstClr val="black"/>
                              </a:solidFill>
                              <a:latin typeface="Cambria Math" panose="02040503050406030204" pitchFamily="18" charset="0"/>
                              <a:ea typeface="Cambria Math" panose="02040503050406030204" pitchFamily="18" charset="0"/>
                            </a:rPr>
                            <m:t>R</m:t>
                          </m:r>
                        </m:e>
                        <m:sub>
                          <m:r>
                            <m:rPr>
                              <m:sty m:val="p"/>
                            </m:rPr>
                            <a:rPr lang="en-US" altLang="en-US" b="0" i="0" smtClean="0">
                              <a:solidFill>
                                <a:prstClr val="black"/>
                              </a:solidFill>
                              <a:latin typeface="Cambria Math" panose="02040503050406030204" pitchFamily="18" charset="0"/>
                              <a:ea typeface="Cambria Math" panose="02040503050406030204" pitchFamily="18" charset="0"/>
                            </a:rPr>
                            <m:t>DS</m:t>
                          </m:r>
                          <m:r>
                            <a:rPr lang="en-US" altLang="en-US" b="0" i="0" smtClean="0">
                              <a:solidFill>
                                <a:prstClr val="black"/>
                              </a:solidFill>
                              <a:latin typeface="Cambria Math" panose="02040503050406030204" pitchFamily="18" charset="0"/>
                              <a:ea typeface="Cambria Math" panose="02040503050406030204" pitchFamily="18" charset="0"/>
                            </a:rPr>
                            <m:t>(</m:t>
                          </m:r>
                          <m:r>
                            <m:rPr>
                              <m:sty m:val="p"/>
                            </m:rPr>
                            <a:rPr lang="en-US" altLang="en-US" b="0" i="0" smtClean="0">
                              <a:solidFill>
                                <a:prstClr val="black"/>
                              </a:solidFill>
                              <a:latin typeface="Cambria Math" panose="02040503050406030204" pitchFamily="18" charset="0"/>
                              <a:ea typeface="Cambria Math" panose="02040503050406030204" pitchFamily="18" charset="0"/>
                            </a:rPr>
                            <m:t>ON</m:t>
                          </m:r>
                          <m:r>
                            <a:rPr lang="en-US" altLang="en-US" b="0" i="0" smtClean="0">
                              <a:solidFill>
                                <a:prstClr val="black"/>
                              </a:solidFill>
                              <a:latin typeface="Cambria Math" panose="02040503050406030204" pitchFamily="18" charset="0"/>
                              <a:ea typeface="Cambria Math" panose="02040503050406030204" pitchFamily="18" charset="0"/>
                            </a:rPr>
                            <m:t>)</m:t>
                          </m:r>
                        </m:sub>
                      </m:sSub>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of</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the</m:t>
                      </m:r>
                      <m:r>
                        <a:rPr lang="en-US" altLang="en-US" b="0" i="0" smtClean="0">
                          <a:solidFill>
                            <a:prstClr val="black"/>
                          </a:solidFill>
                          <a:latin typeface="Cambria Math" panose="02040503050406030204" pitchFamily="18" charset="0"/>
                          <a:ea typeface="Cambria Math" panose="02040503050406030204" pitchFamily="18" charset="0"/>
                        </a:rPr>
                        <m:t> 2</m:t>
                      </m:r>
                      <m:r>
                        <m:rPr>
                          <m:sty m:val="p"/>
                        </m:rPr>
                        <a:rPr lang="en-US" altLang="en-US" b="0" i="0" smtClean="0">
                          <a:solidFill>
                            <a:prstClr val="black"/>
                          </a:solidFill>
                          <a:latin typeface="Cambria Math" panose="02040503050406030204" pitchFamily="18" charset="0"/>
                          <a:ea typeface="Cambria Math" panose="02040503050406030204" pitchFamily="18" charset="0"/>
                        </a:rPr>
                        <m:t>N</m:t>
                      </m:r>
                      <m:r>
                        <a:rPr lang="en-US" altLang="en-US" b="0" i="0" smtClean="0">
                          <a:solidFill>
                            <a:prstClr val="black"/>
                          </a:solidFill>
                          <a:latin typeface="Cambria Math" panose="02040503050406030204" pitchFamily="18" charset="0"/>
                          <a:ea typeface="Cambria Math" panose="02040503050406030204" pitchFamily="18" charset="0"/>
                        </a:rPr>
                        <m:t>7002 </m:t>
                      </m:r>
                      <m:r>
                        <m:rPr>
                          <m:sty m:val="p"/>
                        </m:rPr>
                        <a:rPr lang="en-US" altLang="en-US" b="0" i="0" smtClean="0">
                          <a:solidFill>
                            <a:prstClr val="black"/>
                          </a:solidFill>
                          <a:latin typeface="Cambria Math" panose="02040503050406030204" pitchFamily="18" charset="0"/>
                          <a:ea typeface="Cambria Math" panose="02040503050406030204" pitchFamily="18" charset="0"/>
                        </a:rPr>
                        <m:t>is</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negligible</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in</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this</m:t>
                      </m:r>
                      <m:r>
                        <a:rPr lang="en-US" altLang="en-US" b="0" i="0" smtClean="0">
                          <a:solidFill>
                            <a:prstClr val="black"/>
                          </a:solidFill>
                          <a:latin typeface="Cambria Math" panose="02040503050406030204" pitchFamily="18" charset="0"/>
                          <a:ea typeface="Cambria Math" panose="02040503050406030204" pitchFamily="18" charset="0"/>
                        </a:rPr>
                        <m:t> </m:t>
                      </m:r>
                      <m:r>
                        <m:rPr>
                          <m:sty m:val="p"/>
                        </m:rPr>
                        <a:rPr lang="en-US" altLang="en-US" b="0" i="0" smtClean="0">
                          <a:solidFill>
                            <a:prstClr val="black"/>
                          </a:solidFill>
                          <a:latin typeface="Cambria Math" panose="02040503050406030204" pitchFamily="18" charset="0"/>
                          <a:ea typeface="Cambria Math" panose="02040503050406030204" pitchFamily="18" charset="0"/>
                        </a:rPr>
                        <m:t>example</m:t>
                      </m:r>
                      <m:r>
                        <a:rPr lang="en-US" altLang="en-US" b="0" i="1" smtClean="0">
                          <a:solidFill>
                            <a:prstClr val="black"/>
                          </a:solidFill>
                          <a:latin typeface="Cambria Math" panose="02040503050406030204" pitchFamily="18" charset="0"/>
                          <a:ea typeface="Cambria Math" panose="02040503050406030204" pitchFamily="18" charset="0"/>
                        </a:rPr>
                        <m:t>.</m:t>
                      </m:r>
                    </m:oMath>
                  </m:oMathPara>
                </a14:m>
                <a:endParaRPr kumimoji="0" lang="en-US" alt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the region of operation for the MOSFET when the LED is turned on?</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Should have very small V</a:t>
                </a:r>
                <a:r>
                  <a:rPr kumimoji="0" lang="en-US" alt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when the LED is turned on, so the MOSFET would be operating in the Ohmic region. MOSFETs used for</a:t>
                </a:r>
                <a:r>
                  <a:rPr kumimoji="0" lang="en-US" alt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mn-cs"/>
                  </a:rPr>
                  <a:t> switching applications are to be operated either in the Cutoff or the Ohmic Regions.</a:t>
                </a: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p>
            </p:txBody>
          </p:sp>
        </mc:Choice>
        <mc:Fallback xmlns="">
          <p:sp>
            <p:nvSpPr>
              <p:cNvPr id="11" name="Rectangle 10"/>
              <p:cNvSpPr>
                <a:spLocks noRot="1" noChangeAspect="1" noMove="1" noResize="1" noEditPoints="1" noAdjustHandles="1" noChangeArrowheads="1" noChangeShapeType="1" noTextEdit="1"/>
              </p:cNvSpPr>
              <p:nvPr/>
            </p:nvSpPr>
            <p:spPr>
              <a:xfrm>
                <a:off x="453224" y="585817"/>
                <a:ext cx="11410122" cy="5954451"/>
              </a:xfrm>
              <a:prstGeom prst="rect">
                <a:avLst/>
              </a:prstGeom>
              <a:blipFill>
                <a:blip r:embed="rId3"/>
                <a:stretch>
                  <a:fillRect l="-213" t="-203" b="-10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7F4DB6-A557-4AF6-B880-71A9666ADDDC}"/>
              </a:ext>
            </a:extLst>
          </p:cNvPr>
          <p:cNvPicPr>
            <a:picLocks noChangeAspect="1"/>
          </p:cNvPicPr>
          <p:nvPr/>
        </p:nvPicPr>
        <p:blipFill>
          <a:blip r:embed="rId4"/>
          <a:stretch>
            <a:fillRect/>
          </a:stretch>
        </p:blipFill>
        <p:spPr>
          <a:xfrm>
            <a:off x="7870830" y="659218"/>
            <a:ext cx="3889212" cy="3859970"/>
          </a:xfrm>
          <a:prstGeom prst="rect">
            <a:avLst/>
          </a:prstGeom>
        </p:spPr>
      </p:pic>
      <p:sp>
        <p:nvSpPr>
          <p:cNvPr id="3" name="TextBox 2">
            <a:extLst>
              <a:ext uri="{FF2B5EF4-FFF2-40B4-BE49-F238E27FC236}">
                <a16:creationId xmlns:a16="http://schemas.microsoft.com/office/drawing/2014/main" id="{28C28FA2-369A-49B6-9B1D-016545665BB0}"/>
              </a:ext>
            </a:extLst>
          </p:cNvPr>
          <p:cNvSpPr txBox="1"/>
          <p:nvPr/>
        </p:nvSpPr>
        <p:spPr>
          <a:xfrm>
            <a:off x="9459623" y="4998187"/>
            <a:ext cx="1592615" cy="369332"/>
          </a:xfrm>
          <a:prstGeom prst="rect">
            <a:avLst/>
          </a:prstGeom>
          <a:noFill/>
        </p:spPr>
        <p:txBody>
          <a:bodyPr wrap="none" rtlCol="0">
            <a:spAutoFit/>
          </a:bodyPr>
          <a:lstStyle/>
          <a:p>
            <a:r>
              <a:rPr lang="en-US" dirty="0">
                <a:solidFill>
                  <a:schemeClr val="bg1"/>
                </a:solidFill>
              </a:rPr>
              <a:t>Poll Questions</a:t>
            </a:r>
          </a:p>
        </p:txBody>
      </p:sp>
    </p:spTree>
    <p:extLst>
      <p:ext uri="{BB962C8B-B14F-4D97-AF65-F5344CB8AC3E}">
        <p14:creationId xmlns:p14="http://schemas.microsoft.com/office/powerpoint/2010/main" val="30802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anim calcmode="lin" valueType="num">
                                      <p:cBhvr additive="base">
                                        <p:cTn id="1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anim calcmode="lin" valueType="num">
                                      <p:cBhvr additive="base">
                                        <p:cTn id="1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anim calcmode="lin" valueType="num">
                                      <p:cBhvr additive="base">
                                        <p:cTn id="1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 calcmode="lin" valueType="num">
                                      <p:cBhvr additive="base">
                                        <p:cTn id="2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anim calcmode="lin" valueType="num">
                                      <p:cBhvr additive="base">
                                        <p:cTn id="2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11" end="11"/>
                                            </p:txEl>
                                          </p:spTgt>
                                        </p:tgtEl>
                                        <p:attrNameLst>
                                          <p:attrName>style.visibility</p:attrName>
                                        </p:attrNameLst>
                                      </p:cBhvr>
                                      <p:to>
                                        <p:strVal val="visible"/>
                                      </p:to>
                                    </p:set>
                                    <p:anim calcmode="lin" valueType="num">
                                      <p:cBhvr additive="base">
                                        <p:cTn id="3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anim calcmode="lin" valueType="num">
                                      <p:cBhvr additive="base">
                                        <p:cTn id="3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15" end="15"/>
                                            </p:txEl>
                                          </p:spTgt>
                                        </p:tgtEl>
                                        <p:attrNameLst>
                                          <p:attrName>style.visibility</p:attrName>
                                        </p:attrNameLst>
                                      </p:cBhvr>
                                      <p:to>
                                        <p:strVal val="visible"/>
                                      </p:to>
                                    </p:set>
                                    <p:anim calcmode="lin" valueType="num">
                                      <p:cBhvr additive="base">
                                        <p:cTn id="43"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16" end="16"/>
                                            </p:txEl>
                                          </p:spTgt>
                                        </p:tgtEl>
                                        <p:attrNameLst>
                                          <p:attrName>style.visibility</p:attrName>
                                        </p:attrNameLst>
                                      </p:cBhvr>
                                      <p:to>
                                        <p:strVal val="visible"/>
                                      </p:to>
                                    </p:set>
                                    <p:anim calcmode="lin" valueType="num">
                                      <p:cBhvr additive="base">
                                        <p:cTn id="49"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0"/>
            <a:ext cx="8836267" cy="609600"/>
          </a:xfrm>
        </p:spPr>
        <p:txBody>
          <a:bodyPr>
            <a:noAutofit/>
          </a:bodyPr>
          <a:lstStyle/>
          <a:p>
            <a:pPr algn="ctr"/>
            <a:r>
              <a:rPr lang="en-US" sz="4000">
                <a:gradFill>
                  <a:gsLst>
                    <a:gs pos="0">
                      <a:schemeClr val="tx2"/>
                    </a:gs>
                    <a:gs pos="46000">
                      <a:schemeClr val="tx2"/>
                    </a:gs>
                    <a:gs pos="86000">
                      <a:schemeClr val="accent5"/>
                    </a:gs>
                  </a:gsLst>
                  <a:lin ang="5400000" scaled="1"/>
                </a:gradFill>
              </a:rPr>
              <a:t>Enhancement Mode </a:t>
            </a:r>
            <a:r>
              <a:rPr lang="en-US" sz="4000" dirty="0">
                <a:gradFill>
                  <a:gsLst>
                    <a:gs pos="0">
                      <a:schemeClr val="tx2"/>
                    </a:gs>
                    <a:gs pos="46000">
                      <a:schemeClr val="tx2"/>
                    </a:gs>
                    <a:gs pos="86000">
                      <a:schemeClr val="accent5"/>
                    </a:gs>
                  </a:gsLst>
                  <a:lin ang="5400000" scaled="1"/>
                </a:gradFill>
              </a:rPr>
              <a:t>MOSFET Symbols</a:t>
            </a:r>
          </a:p>
        </p:txBody>
      </p:sp>
      <p:sp>
        <p:nvSpPr>
          <p:cNvPr id="138" name="Rectangle 137"/>
          <p:cNvSpPr/>
          <p:nvPr/>
        </p:nvSpPr>
        <p:spPr>
          <a:xfrm>
            <a:off x="939567" y="650678"/>
            <a:ext cx="10662408" cy="59708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p:txBody>
      </p:sp>
      <p:sp>
        <p:nvSpPr>
          <p:cNvPr id="9" name="TextBox 8"/>
          <p:cNvSpPr txBox="1"/>
          <p:nvPr/>
        </p:nvSpPr>
        <p:spPr>
          <a:xfrm>
            <a:off x="1765991" y="5549900"/>
            <a:ext cx="8712768"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rPr>
              <a:t>For discrete MOSFETs, such as the STF80N10F7 n-channel MOSFET, or the IRF9540N p-channel MOSFET, the Substrate is connected to Source internally, resulting in a 3-terminal device.</a:t>
            </a:r>
          </a:p>
        </p:txBody>
      </p:sp>
      <p:sp>
        <p:nvSpPr>
          <p:cNvPr id="12" name="TextBox 11"/>
          <p:cNvSpPr txBox="1"/>
          <p:nvPr/>
        </p:nvSpPr>
        <p:spPr>
          <a:xfrm>
            <a:off x="1765992" y="765660"/>
            <a:ext cx="4041683"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rPr>
              <a:t>Arrow points from p-substrate to enhanced n-channel for an n-channel enhancement mode MOSFET. </a:t>
            </a:r>
          </a:p>
        </p:txBody>
      </p:sp>
      <p:sp>
        <p:nvSpPr>
          <p:cNvPr id="13" name="TextBox 12"/>
          <p:cNvSpPr txBox="1"/>
          <p:nvPr/>
        </p:nvSpPr>
        <p:spPr>
          <a:xfrm>
            <a:off x="6425513" y="776488"/>
            <a:ext cx="4142746"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rPr>
              <a:t>Arrow points from enhanced p-channel to n-substrate for a p-channel enhancement mode MOSFET. </a:t>
            </a:r>
          </a:p>
        </p:txBody>
      </p:sp>
      <p:pic>
        <p:nvPicPr>
          <p:cNvPr id="11" name="Picture 10">
            <a:extLst>
              <a:ext uri="{FF2B5EF4-FFF2-40B4-BE49-F238E27FC236}">
                <a16:creationId xmlns:a16="http://schemas.microsoft.com/office/drawing/2014/main" id="{F9531F32-CC58-43F0-9EFD-FD0F5466C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241" y="2339668"/>
            <a:ext cx="4418098" cy="2297117"/>
          </a:xfrm>
          <a:prstGeom prst="rect">
            <a:avLst/>
          </a:prstGeom>
        </p:spPr>
      </p:pic>
      <p:pic>
        <p:nvPicPr>
          <p:cNvPr id="15" name="Picture 14">
            <a:extLst>
              <a:ext uri="{FF2B5EF4-FFF2-40B4-BE49-F238E27FC236}">
                <a16:creationId xmlns:a16="http://schemas.microsoft.com/office/drawing/2014/main" id="{1F244527-1343-4158-B939-098AA85E5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533" y="2304473"/>
            <a:ext cx="4384227" cy="2391397"/>
          </a:xfrm>
          <a:prstGeom prst="rect">
            <a:avLst/>
          </a:prstGeom>
        </p:spPr>
      </p:pic>
      <p:cxnSp>
        <p:nvCxnSpPr>
          <p:cNvPr id="18" name="Straight Arrow Connector 17"/>
          <p:cNvCxnSpPr>
            <a:cxnSpLocks/>
          </p:cNvCxnSpPr>
          <p:nvPr/>
        </p:nvCxnSpPr>
        <p:spPr>
          <a:xfrm flipH="1">
            <a:off x="7329192" y="1672670"/>
            <a:ext cx="1290624" cy="1896698"/>
          </a:xfrm>
          <a:prstGeom prst="straightConnector1">
            <a:avLst/>
          </a:prstGeom>
          <a:noFill/>
          <a:ln w="38100" cap="flat" cmpd="sng" algn="ctr">
            <a:solidFill>
              <a:srgbClr val="000000"/>
            </a:solidFill>
            <a:prstDash val="solid"/>
            <a:tailEnd type="triangle"/>
          </a:ln>
          <a:effectLst/>
        </p:spPr>
      </p:cxnSp>
      <p:cxnSp>
        <p:nvCxnSpPr>
          <p:cNvPr id="20" name="Straight Arrow Connector 19">
            <a:extLst>
              <a:ext uri="{FF2B5EF4-FFF2-40B4-BE49-F238E27FC236}">
                <a16:creationId xmlns:a16="http://schemas.microsoft.com/office/drawing/2014/main" id="{EE224AF3-07A3-40AC-A211-29F840793D5A}"/>
              </a:ext>
            </a:extLst>
          </p:cNvPr>
          <p:cNvCxnSpPr>
            <a:cxnSpLocks/>
          </p:cNvCxnSpPr>
          <p:nvPr/>
        </p:nvCxnSpPr>
        <p:spPr>
          <a:xfrm flipH="1">
            <a:off x="2963844" y="1672670"/>
            <a:ext cx="1051078" cy="1896698"/>
          </a:xfrm>
          <a:prstGeom prst="straightConnector1">
            <a:avLst/>
          </a:prstGeom>
          <a:noFill/>
          <a:ln w="38100" cap="flat" cmpd="sng" algn="ctr">
            <a:solidFill>
              <a:srgbClr val="000000"/>
            </a:solidFill>
            <a:prstDash val="solid"/>
            <a:tailEnd type="triangle"/>
          </a:ln>
          <a:effectLst/>
        </p:spPr>
      </p:cxnSp>
      <p:cxnSp>
        <p:nvCxnSpPr>
          <p:cNvPr id="10" name="Straight Arrow Connector 9"/>
          <p:cNvCxnSpPr>
            <a:cxnSpLocks/>
          </p:cNvCxnSpPr>
          <p:nvPr/>
        </p:nvCxnSpPr>
        <p:spPr>
          <a:xfrm flipV="1">
            <a:off x="5708700" y="4636784"/>
            <a:ext cx="0" cy="913116"/>
          </a:xfrm>
          <a:prstGeom prst="straightConnector1">
            <a:avLst/>
          </a:prstGeom>
          <a:noFill/>
          <a:ln w="38100" cap="flat" cmpd="sng" algn="ctr">
            <a:solidFill>
              <a:srgbClr val="000000"/>
            </a:solidFill>
            <a:prstDash val="solid"/>
            <a:tailEnd type="triangle"/>
          </a:ln>
          <a:effectLst/>
        </p:spPr>
      </p:cxnSp>
      <p:cxnSp>
        <p:nvCxnSpPr>
          <p:cNvPr id="27" name="Straight Arrow Connector 26">
            <a:extLst>
              <a:ext uri="{FF2B5EF4-FFF2-40B4-BE49-F238E27FC236}">
                <a16:creationId xmlns:a16="http://schemas.microsoft.com/office/drawing/2014/main" id="{D42C8AF5-B6B2-4A19-A64A-F401260E3ACB}"/>
              </a:ext>
            </a:extLst>
          </p:cNvPr>
          <p:cNvCxnSpPr>
            <a:cxnSpLocks/>
          </p:cNvCxnSpPr>
          <p:nvPr/>
        </p:nvCxnSpPr>
        <p:spPr>
          <a:xfrm flipV="1">
            <a:off x="9262027" y="4058654"/>
            <a:ext cx="531678" cy="1523305"/>
          </a:xfrm>
          <a:prstGeom prst="straightConnector1">
            <a:avLst/>
          </a:prstGeom>
          <a:noFill/>
          <a:ln w="38100" cap="flat" cmpd="sng" algn="ctr">
            <a:solidFill>
              <a:srgbClr val="000000"/>
            </a:solidFill>
            <a:prstDash val="solid"/>
            <a:tailEnd type="triangle"/>
          </a:ln>
          <a:effectLst/>
        </p:spPr>
      </p:cxnSp>
    </p:spTree>
    <p:extLst>
      <p:ext uri="{BB962C8B-B14F-4D97-AF65-F5344CB8AC3E}">
        <p14:creationId xmlns:p14="http://schemas.microsoft.com/office/powerpoint/2010/main" val="10586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5477" y="1890792"/>
            <a:ext cx="6525845" cy="578027"/>
          </a:xfrm>
        </p:spPr>
        <p:txBody>
          <a:bodyPr/>
          <a:lstStyle/>
          <a:p>
            <a:pPr algn="ctr"/>
            <a:r>
              <a:rPr lang="en-US" sz="4500" dirty="0"/>
              <a:t>Test Time – Just for Fun.</a:t>
            </a:r>
            <a:br>
              <a:rPr lang="en-US" sz="4500" dirty="0"/>
            </a:br>
            <a:br>
              <a:rPr lang="en-US" sz="4500" dirty="0"/>
            </a:br>
            <a:r>
              <a:rPr lang="en-US" sz="4500" dirty="0"/>
              <a:t>No Points.</a:t>
            </a:r>
          </a:p>
        </p:txBody>
      </p:sp>
    </p:spTree>
    <p:extLst>
      <p:ext uri="{BB962C8B-B14F-4D97-AF65-F5344CB8AC3E}">
        <p14:creationId xmlns:p14="http://schemas.microsoft.com/office/powerpoint/2010/main" val="3744558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978" y="105442"/>
            <a:ext cx="5889073" cy="578027"/>
          </a:xfrm>
        </p:spPr>
        <p:txBody>
          <a:bodyPr/>
          <a:lstStyle/>
          <a:p>
            <a:r>
              <a:rPr lang="en-US" sz="4000" dirty="0"/>
              <a:t>MOSFET Test  Question 1</a:t>
            </a:r>
          </a:p>
        </p:txBody>
      </p:sp>
      <p:sp>
        <p:nvSpPr>
          <p:cNvPr id="4" name="Rectangle 3">
            <a:extLst>
              <a:ext uri="{FF2B5EF4-FFF2-40B4-BE49-F238E27FC236}">
                <a16:creationId xmlns:a16="http://schemas.microsoft.com/office/drawing/2014/main" id="{D07F0F4D-A358-4AE0-BC09-4D49AFA4DD36}"/>
              </a:ext>
            </a:extLst>
          </p:cNvPr>
          <p:cNvSpPr/>
          <p:nvPr/>
        </p:nvSpPr>
        <p:spPr>
          <a:xfrm>
            <a:off x="1098958" y="1181728"/>
            <a:ext cx="10075178"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Choose the best answer for reasonable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values for an</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mn-cs"/>
              </a:rPr>
              <a:t> n-channel enhancement mode MOSFET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1. 10 mV.</a:t>
            </a: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a:t>
            </a:r>
            <a:r>
              <a:rPr lang="en-US" altLang="en-US" dirty="0">
                <a:solidFill>
                  <a:srgbClr val="000000"/>
                </a:solidFill>
                <a:latin typeface="Cambria" panose="02040503050406030204"/>
              </a:rPr>
              <a:t>1.0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3. 12</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mn-cs"/>
              </a:rPr>
              <a:t>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4. </a:t>
            </a:r>
            <a:r>
              <a:rPr lang="en-US" altLang="en-US" dirty="0">
                <a:solidFill>
                  <a:srgbClr val="000000"/>
                </a:solidFill>
                <a:latin typeface="Cambria" panose="02040503050406030204"/>
              </a:rPr>
              <a:t>60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1">
              <a:spcBef>
                <a:spcPct val="0"/>
              </a:spcBef>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Answer: 2.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1.0</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 V</a:t>
            </a:r>
            <a:r>
              <a:rPr kumimoji="0" lang="en-US" altLang="en-US" sz="1800" b="0" i="1"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a:t>
            </a:r>
            <a:r>
              <a:rPr lang="en-US" altLang="en-US" dirty="0">
                <a:solidFill>
                  <a:srgbClr val="000000"/>
                </a:solidFill>
                <a:cs typeface="Arial" panose="020B0604020202020204" pitchFamily="34" charset="0"/>
              </a:rPr>
              <a:t>N-channel MOSFET Threshold voltages </a:t>
            </a:r>
            <a:r>
              <a:rPr lang="en-US" altLang="en-US" dirty="0">
                <a:solidFill>
                  <a:srgbClr val="000000"/>
                </a:solidFill>
                <a:latin typeface="Cambria" panose="02040503050406030204"/>
                <a:cs typeface="Arial" panose="020B0604020202020204" pitchFamily="34" charset="0"/>
              </a:rPr>
              <a:t>t</a:t>
            </a:r>
            <a:r>
              <a:rPr kumimoji="0" lang="en-US" altLang="en-US" sz="1800" b="0" u="none" strike="noStrike" kern="1200" cap="none" spc="0" normalizeH="0" baseline="0" noProof="0" dirty="0" err="1">
                <a:ln>
                  <a:noFill/>
                </a:ln>
                <a:solidFill>
                  <a:srgbClr val="000000"/>
                </a:solidFill>
                <a:effectLst/>
                <a:uLnTx/>
                <a:uFillTx/>
                <a:latin typeface="Cambria" panose="02040503050406030204"/>
                <a:cs typeface="Arial" panose="020B0604020202020204" pitchFamily="34" charset="0"/>
              </a:rPr>
              <a:t>hreshold</a:t>
            </a:r>
            <a:r>
              <a:rPr kumimoji="0" lang="en-US" altLang="en-US" sz="1800" b="0" u="none" strike="noStrike" kern="1200" cap="none" spc="0" normalizeH="0" noProof="0" dirty="0">
                <a:ln>
                  <a:noFill/>
                </a:ln>
                <a:solidFill>
                  <a:srgbClr val="000000"/>
                </a:solidFill>
                <a:effectLst/>
                <a:uLnTx/>
                <a:uFillTx/>
                <a:latin typeface="Cambria" panose="02040503050406030204"/>
                <a:cs typeface="Arial" panose="020B0604020202020204" pitchFamily="34" charset="0"/>
              </a:rPr>
              <a:t> voltages typically range </a:t>
            </a:r>
            <a:r>
              <a:rPr kumimoji="0" lang="en-US" altLang="en-US" sz="1800" b="0" u="none" strike="noStrike" kern="1200" cap="none" spc="0" normalizeH="0" noProof="0" dirty="0" err="1">
                <a:ln>
                  <a:noFill/>
                </a:ln>
                <a:solidFill>
                  <a:srgbClr val="000000"/>
                </a:solidFill>
                <a:effectLst/>
                <a:uLnTx/>
                <a:uFillTx/>
                <a:latin typeface="Cambria" panose="02040503050406030204"/>
                <a:cs typeface="Arial" panose="020B0604020202020204" pitchFamily="34" charset="0"/>
              </a:rPr>
              <a:t>fro</a:t>
            </a:r>
            <a:r>
              <a:rPr lang="en-US" altLang="en-US" dirty="0">
                <a:solidFill>
                  <a:srgbClr val="000000"/>
                </a:solidFill>
                <a:latin typeface="Cambria" panose="02040503050406030204"/>
                <a:cs typeface="Arial" panose="020B0604020202020204" pitchFamily="34" charset="0"/>
              </a:rPr>
              <a:t>m 0.5 to 5 V.</a:t>
            </a:r>
            <a:endParaRPr kumimoji="0" lang="en-US" altLang="en-US" sz="1800" b="0" u="none" strike="noStrike" kern="1200" cap="none" spc="0" normalizeH="0" baseline="0" noProof="0" dirty="0">
              <a:ln>
                <a:noFill/>
              </a:ln>
              <a:solidFill>
                <a:srgbClr val="000000"/>
              </a:solidFill>
              <a:effectLst/>
              <a:uLnTx/>
              <a:uFillTx/>
              <a:latin typeface="Cambria" panose="02040503050406030204"/>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4257655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anim calcmode="lin" valueType="num">
                                      <p:cBhvr additive="base">
                                        <p:cTn id="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978" y="105442"/>
            <a:ext cx="5889073" cy="578027"/>
          </a:xfrm>
        </p:spPr>
        <p:txBody>
          <a:bodyPr/>
          <a:lstStyle/>
          <a:p>
            <a:r>
              <a:rPr lang="en-US" sz="4000" dirty="0"/>
              <a:t>MOSFET Test  Question 2</a:t>
            </a:r>
          </a:p>
        </p:txBody>
      </p:sp>
      <p:sp>
        <p:nvSpPr>
          <p:cNvPr id="4" name="Rectangle 3">
            <a:extLst>
              <a:ext uri="{FF2B5EF4-FFF2-40B4-BE49-F238E27FC236}">
                <a16:creationId xmlns:a16="http://schemas.microsoft.com/office/drawing/2014/main" id="{D07F0F4D-A358-4AE0-BC09-4D49AFA4DD36}"/>
              </a:ext>
            </a:extLst>
          </p:cNvPr>
          <p:cNvSpPr/>
          <p:nvPr/>
        </p:nvSpPr>
        <p:spPr>
          <a:xfrm>
            <a:off x="1098958" y="1181728"/>
            <a:ext cx="10075178"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Choose the best answer for reasonable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values for an</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mn-cs"/>
              </a:rPr>
              <a:t> p-channel enhancement mode MOSFET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1. 10 mV.</a:t>
            </a: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a:t>
            </a:r>
            <a:r>
              <a:rPr lang="en-US" altLang="en-US" dirty="0">
                <a:solidFill>
                  <a:srgbClr val="000000"/>
                </a:solidFill>
                <a:latin typeface="Cambria" panose="02040503050406030204"/>
              </a:rPr>
              <a:t>1.0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3. </a:t>
            </a:r>
            <a:r>
              <a:rPr lang="en-US" altLang="en-US" dirty="0">
                <a:solidFill>
                  <a:srgbClr val="000000"/>
                </a:solidFill>
                <a:latin typeface="Cambria" panose="02040503050406030204"/>
              </a:rPr>
              <a:t>-1.0</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mn-cs"/>
              </a:rPr>
              <a:t>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4. </a:t>
            </a:r>
            <a:r>
              <a:rPr lang="en-US" altLang="en-US" dirty="0">
                <a:solidFill>
                  <a:srgbClr val="000000"/>
                </a:solidFill>
                <a:latin typeface="Cambria" panose="02040503050406030204"/>
              </a:rPr>
              <a:t>60 V</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Answer: 3.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1.0</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Arial" panose="020B0604020202020204" pitchFamily="34" charset="0"/>
                <a:sym typeface="Symbol" panose="05050102010706020507" pitchFamily="18" charset="2"/>
              </a:rPr>
              <a:t> V</a:t>
            </a:r>
            <a:r>
              <a:rPr kumimoji="0" lang="en-US" altLang="en-US" sz="1800" b="0" i="1"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a:t>
            </a:r>
            <a:r>
              <a:rPr kumimoji="0" lang="en-US" altLang="en-US" sz="1800" b="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P-channel MOSFET </a:t>
            </a:r>
            <a:r>
              <a:rPr lang="en-US" altLang="en-US" dirty="0">
                <a:solidFill>
                  <a:srgbClr val="000000"/>
                </a:solidFill>
                <a:latin typeface="Cambria" panose="02040503050406030204"/>
                <a:cs typeface="Arial" panose="020B0604020202020204" pitchFamily="34" charset="0"/>
              </a:rPr>
              <a:t>t</a:t>
            </a:r>
            <a:r>
              <a:rPr kumimoji="0" lang="en-US" altLang="en-US" sz="1800" b="0" u="none" strike="noStrike" kern="1200" cap="none" spc="0" normalizeH="0" baseline="0" noProof="0" dirty="0" err="1">
                <a:ln>
                  <a:noFill/>
                </a:ln>
                <a:solidFill>
                  <a:srgbClr val="000000"/>
                </a:solidFill>
                <a:effectLst/>
                <a:uLnTx/>
                <a:uFillTx/>
                <a:latin typeface="Cambria" panose="02040503050406030204"/>
                <a:cs typeface="Arial" panose="020B0604020202020204" pitchFamily="34" charset="0"/>
              </a:rPr>
              <a:t>hreshold</a:t>
            </a:r>
            <a:r>
              <a:rPr kumimoji="0" lang="en-US" altLang="en-US" sz="1800" b="0" u="none" strike="noStrike" kern="1200" cap="none" spc="0" normalizeH="0" noProof="0" dirty="0">
                <a:ln>
                  <a:noFill/>
                </a:ln>
                <a:solidFill>
                  <a:srgbClr val="000000"/>
                </a:solidFill>
                <a:effectLst/>
                <a:uLnTx/>
                <a:uFillTx/>
                <a:latin typeface="Cambria" panose="02040503050406030204"/>
                <a:cs typeface="Arial" panose="020B0604020202020204" pitchFamily="34" charset="0"/>
              </a:rPr>
              <a:t> voltages typically range </a:t>
            </a:r>
            <a:r>
              <a:rPr kumimoji="0" lang="en-US" altLang="en-US" sz="1800" b="0" u="none" strike="noStrike" kern="1200" cap="none" spc="0" normalizeH="0" noProof="0" dirty="0" err="1">
                <a:ln>
                  <a:noFill/>
                </a:ln>
                <a:solidFill>
                  <a:srgbClr val="000000"/>
                </a:solidFill>
                <a:effectLst/>
                <a:uLnTx/>
                <a:uFillTx/>
                <a:latin typeface="Cambria" panose="02040503050406030204"/>
                <a:cs typeface="Arial" panose="020B0604020202020204" pitchFamily="34" charset="0"/>
              </a:rPr>
              <a:t>fro</a:t>
            </a:r>
            <a:r>
              <a:rPr lang="en-US" altLang="en-US" dirty="0">
                <a:solidFill>
                  <a:srgbClr val="000000"/>
                </a:solidFill>
                <a:latin typeface="Cambria" panose="02040503050406030204"/>
                <a:cs typeface="Arial" panose="020B0604020202020204" pitchFamily="34" charset="0"/>
              </a:rPr>
              <a:t>m -5.0 to -0.5 V.</a:t>
            </a:r>
            <a:endParaRPr kumimoji="0" lang="en-US" altLang="en-US" sz="1800" b="0" u="none" strike="noStrike" kern="1200" cap="none" spc="0" normalizeH="0" baseline="0" noProof="0" dirty="0">
              <a:ln>
                <a:noFill/>
              </a:ln>
              <a:solidFill>
                <a:srgbClr val="000000"/>
              </a:solidFill>
              <a:effectLst/>
              <a:uLnTx/>
              <a:uFillTx/>
              <a:latin typeface="Cambria" panose="02040503050406030204"/>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750072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anim calcmode="lin" valueType="num">
                                      <p:cBhvr additive="base">
                                        <p:cTn id="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978" y="105442"/>
            <a:ext cx="5889073" cy="578027"/>
          </a:xfrm>
        </p:spPr>
        <p:txBody>
          <a:bodyPr/>
          <a:lstStyle/>
          <a:p>
            <a:r>
              <a:rPr lang="en-US" sz="4000" dirty="0"/>
              <a:t>MOSFET Test  Question 3</a:t>
            </a:r>
          </a:p>
        </p:txBody>
      </p:sp>
      <p:sp>
        <p:nvSpPr>
          <p:cNvPr id="4" name="Rectangle 3">
            <a:extLst>
              <a:ext uri="{FF2B5EF4-FFF2-40B4-BE49-F238E27FC236}">
                <a16:creationId xmlns:a16="http://schemas.microsoft.com/office/drawing/2014/main" id="{D07F0F4D-A358-4AE0-BC09-4D49AFA4DD36}"/>
              </a:ext>
            </a:extLst>
          </p:cNvPr>
          <p:cNvSpPr/>
          <p:nvPr/>
        </p:nvSpPr>
        <p:spPr>
          <a:xfrm>
            <a:off x="1098958" y="1181728"/>
            <a:ext cx="10075178"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noProof="0" dirty="0">
                <a:solidFill>
                  <a:prstClr val="black"/>
                </a:solidFill>
                <a:latin typeface="Cambria Math" panose="02040503050406030204" pitchFamily="18" charset="0"/>
                <a:ea typeface="Cambria Math" panose="02040503050406030204" pitchFamily="18" charset="0"/>
              </a:rPr>
              <a:t>For a given die area which of the following enhancement mode MOSFETs has the lowest R</a:t>
            </a:r>
            <a:r>
              <a:rPr lang="en-US" altLang="en-US" baseline="-25000" noProof="0" dirty="0">
                <a:solidFill>
                  <a:prstClr val="black"/>
                </a:solidFill>
                <a:latin typeface="Cambria Math" panose="02040503050406030204" pitchFamily="18" charset="0"/>
                <a:ea typeface="Cambria Math" panose="02040503050406030204" pitchFamily="18" charset="0"/>
              </a:rPr>
              <a:t>DS(ON)</a:t>
            </a:r>
            <a:r>
              <a:rPr lang="en-US" altLang="en-US" noProof="0" dirty="0">
                <a:solidFill>
                  <a:prstClr val="black"/>
                </a:solidFill>
                <a:latin typeface="Cambria Math" panose="02040503050406030204" pitchFamily="18" charset="0"/>
                <a:ea typeface="Cambria Math" panose="02040503050406030204" pitchFamily="18" charset="0"/>
              </a:rPr>
              <a:t> value?</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1. </a:t>
            </a:r>
            <a:r>
              <a:rPr lang="en-US" altLang="en-US" dirty="0">
                <a:solidFill>
                  <a:srgbClr val="000000"/>
                </a:solidFill>
                <a:latin typeface="Cambria" panose="02040503050406030204"/>
              </a:rPr>
              <a:t>n-channel MOSFET.</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2. </a:t>
            </a:r>
            <a:r>
              <a:rPr lang="en-US" altLang="en-US" noProof="0" dirty="0">
                <a:solidFill>
                  <a:srgbClr val="000000"/>
                </a:solidFill>
                <a:latin typeface="Cambria" panose="02040503050406030204"/>
              </a:rPr>
              <a:t>p-channel MOSFET.</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AutoNum type="alphaLcPeriod"/>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1">
              <a:spcBef>
                <a:spcPct val="0"/>
              </a:spcBef>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3. </a:t>
            </a:r>
            <a:r>
              <a:rPr lang="en-US" altLang="en-US" noProof="0" dirty="0">
                <a:solidFill>
                  <a:srgbClr val="000000"/>
                </a:solidFill>
                <a:latin typeface="Cambria" panose="02040503050406030204"/>
              </a:rPr>
              <a:t>Both have identical </a:t>
            </a:r>
            <a:r>
              <a:rPr lang="en-US" altLang="en-US" dirty="0">
                <a:solidFill>
                  <a:prstClr val="black"/>
                </a:solidFill>
                <a:latin typeface="Cambria Math" panose="02040503050406030204" pitchFamily="18" charset="0"/>
                <a:ea typeface="Cambria Math" panose="02040503050406030204" pitchFamily="18" charset="0"/>
              </a:rPr>
              <a:t>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for a given die area.</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1">
              <a:spcBef>
                <a:spcPct val="0"/>
              </a:spcBef>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Answer: 1. </a:t>
            </a:r>
            <a:r>
              <a:rPr lang="en-US" altLang="en-US" dirty="0">
                <a:solidFill>
                  <a:srgbClr val="000000"/>
                </a:solidFill>
                <a:latin typeface="Cambria" panose="02040503050406030204"/>
                <a:cs typeface="Arial" panose="020B0604020202020204" pitchFamily="34" charset="0"/>
              </a:rPr>
              <a:t>N</a:t>
            </a:r>
            <a:r>
              <a:rPr kumimoji="0" lang="en-US" altLang="en-US" sz="1800" b="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-channel MOSFETs </a:t>
            </a:r>
            <a:r>
              <a:rPr lang="en-US" altLang="en-US" dirty="0">
                <a:solidFill>
                  <a:prstClr val="black"/>
                </a:solidFill>
                <a:latin typeface="Cambria Math" panose="02040503050406030204" pitchFamily="18" charset="0"/>
                <a:ea typeface="Cambria Math" panose="02040503050406030204" pitchFamily="18" charset="0"/>
              </a:rPr>
              <a:t>have lower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for a given die area because the mobility of conduction band electrons is (2 to 3) times larger than the mobility of valence band holes. So for a given application, discrete n-channel MOSFETs offer lower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than do discrete p-channel MOSFETs.</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1021704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 calcmode="lin" valueType="num">
                                      <p:cBhvr additive="base">
                                        <p:cTn id="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978" y="105442"/>
            <a:ext cx="5889073" cy="578027"/>
          </a:xfrm>
        </p:spPr>
        <p:txBody>
          <a:bodyPr/>
          <a:lstStyle/>
          <a:p>
            <a:r>
              <a:rPr lang="en-US" sz="4000" dirty="0"/>
              <a:t>MOSFET Test  Question 4</a:t>
            </a:r>
          </a:p>
        </p:txBody>
      </p:sp>
      <p:sp>
        <p:nvSpPr>
          <p:cNvPr id="4" name="Rectangle 3">
            <a:extLst>
              <a:ext uri="{FF2B5EF4-FFF2-40B4-BE49-F238E27FC236}">
                <a16:creationId xmlns:a16="http://schemas.microsoft.com/office/drawing/2014/main" id="{D07F0F4D-A358-4AE0-BC09-4D49AFA4DD36}"/>
              </a:ext>
            </a:extLst>
          </p:cNvPr>
          <p:cNvSpPr/>
          <p:nvPr/>
        </p:nvSpPr>
        <p:spPr>
          <a:xfrm>
            <a:off x="763398" y="1181728"/>
            <a:ext cx="10721130"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noProof="0" dirty="0">
                <a:solidFill>
                  <a:prstClr val="black"/>
                </a:solidFill>
                <a:latin typeface="Cambria Math" panose="02040503050406030204" pitchFamily="18" charset="0"/>
                <a:ea typeface="Cambria Math" panose="02040503050406030204" pitchFamily="18" charset="0"/>
              </a:rPr>
              <a:t>What advantage does a p-channel MOSFET have over an n-channel MOSFET for a high-side switch? </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1">
              <a:spcBef>
                <a:spcPct val="0"/>
              </a:spcBef>
              <a:defRPr/>
            </a:pPr>
            <a:r>
              <a:rPr lang="en-US" altLang="en-US" dirty="0">
                <a:solidFill>
                  <a:srgbClr val="000000"/>
                </a:solidFill>
                <a:latin typeface="Cambria" panose="02040503050406030204"/>
                <a:cs typeface="Arial" panose="020B0604020202020204" pitchFamily="34" charset="0"/>
              </a:rPr>
              <a:t>A p-channel MOSFET needs the gate voltage more negative than the source voltage by the magnitude of the threshold voltage to turn on the transistor. For a high-side switch, this can usually be accomplished simply by connecting the gate terminal to a voltage near or equal to 0 V.</a:t>
            </a:r>
          </a:p>
          <a:p>
            <a:pPr lvl="1">
              <a:spcBef>
                <a:spcPct val="0"/>
              </a:spcBef>
              <a:defRPr/>
            </a:pPr>
            <a:endParaRPr lang="en-US" altLang="en-US" dirty="0">
              <a:solidFill>
                <a:srgbClr val="000000"/>
              </a:solidFill>
              <a:latin typeface="Cambria" panose="02040503050406030204"/>
              <a:cs typeface="Arial" panose="020B0604020202020204" pitchFamily="34" charset="0"/>
            </a:endParaRPr>
          </a:p>
          <a:p>
            <a:pPr lvl="1">
              <a:spcBef>
                <a:spcPct val="0"/>
              </a:spcBef>
              <a:defRPr/>
            </a:pPr>
            <a:r>
              <a:rPr lang="en-US" altLang="en-US" dirty="0">
                <a:solidFill>
                  <a:srgbClr val="000000"/>
                </a:solidFill>
                <a:cs typeface="Arial" panose="020B0604020202020204" pitchFamily="34" charset="0"/>
              </a:rPr>
              <a:t>Whereas, an n-channel MOSFET needs the gate voltage more positive than the source voltage by the magnitude of the threshold voltage to turn on the transistor. For a high-side switch, the source of the switch transistor is connected to the high-side voltage, which is often the highest available voltage in the circuit. Consequently, the gate voltage of an n-channel high-side switch transistor needs a voltage larger than the high-side voltage, which requires extra switching circuitry to boost the high-side voltage sufficiently to turn on the n-channel MOSFET.</a:t>
            </a: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73856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 calcmode="lin" valueType="num">
                                      <p:cBhvr additive="base">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0978" y="105442"/>
            <a:ext cx="5889073" cy="578027"/>
          </a:xfrm>
        </p:spPr>
        <p:txBody>
          <a:bodyPr/>
          <a:lstStyle/>
          <a:p>
            <a:r>
              <a:rPr lang="en-US" sz="4000" dirty="0"/>
              <a:t>MOSFET Test  Question 5</a:t>
            </a:r>
          </a:p>
        </p:txBody>
      </p:sp>
      <p:sp>
        <p:nvSpPr>
          <p:cNvPr id="4" name="Rectangle 3">
            <a:extLst>
              <a:ext uri="{FF2B5EF4-FFF2-40B4-BE49-F238E27FC236}">
                <a16:creationId xmlns:a16="http://schemas.microsoft.com/office/drawing/2014/main" id="{D07F0F4D-A358-4AE0-BC09-4D49AFA4DD36}"/>
              </a:ext>
            </a:extLst>
          </p:cNvPr>
          <p:cNvSpPr/>
          <p:nvPr/>
        </p:nvSpPr>
        <p:spPr>
          <a:xfrm>
            <a:off x="1098958" y="1181728"/>
            <a:ext cx="10075178"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noProof="0" dirty="0">
                <a:solidFill>
                  <a:prstClr val="black"/>
                </a:solidFill>
                <a:latin typeface="Cambria Math" panose="02040503050406030204" pitchFamily="18" charset="0"/>
                <a:ea typeface="Cambria Math" panose="02040503050406030204" pitchFamily="18" charset="0"/>
              </a:rPr>
              <a:t>What advantage does an </a:t>
            </a:r>
            <a:r>
              <a:rPr lang="en-US" altLang="en-US" dirty="0">
                <a:solidFill>
                  <a:prstClr val="black"/>
                </a:solidFill>
                <a:latin typeface="Cambria Math" panose="02040503050406030204" pitchFamily="18" charset="0"/>
                <a:ea typeface="Cambria Math" panose="02040503050406030204" pitchFamily="18" charset="0"/>
              </a:rPr>
              <a:t>n</a:t>
            </a:r>
            <a:r>
              <a:rPr lang="en-US" altLang="en-US" noProof="0" dirty="0">
                <a:solidFill>
                  <a:prstClr val="black"/>
                </a:solidFill>
                <a:latin typeface="Cambria Math" panose="02040503050406030204" pitchFamily="18" charset="0"/>
                <a:ea typeface="Cambria Math" panose="02040503050406030204" pitchFamily="18" charset="0"/>
              </a:rPr>
              <a:t>-channel MOSFET have over a p-channel MOSFET for a high-side switch? </a:t>
            </a: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lvl="1">
              <a:spcBef>
                <a:spcPct val="0"/>
              </a:spcBef>
              <a:defRPr/>
            </a:pPr>
            <a:r>
              <a:rPr lang="en-US" altLang="en-US" dirty="0">
                <a:solidFill>
                  <a:srgbClr val="000000"/>
                </a:solidFill>
                <a:latin typeface="Cambria" panose="02040503050406030204"/>
                <a:cs typeface="Arial" panose="020B0604020202020204" pitchFamily="34" charset="0"/>
              </a:rPr>
              <a:t>N</a:t>
            </a:r>
            <a:r>
              <a:rPr kumimoji="0" lang="en-US" altLang="en-US" sz="1800" b="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-channel MOSFETs </a:t>
            </a:r>
            <a:r>
              <a:rPr lang="en-US" altLang="en-US" dirty="0">
                <a:solidFill>
                  <a:prstClr val="black"/>
                </a:solidFill>
                <a:latin typeface="Cambria Math" panose="02040503050406030204" pitchFamily="18" charset="0"/>
                <a:ea typeface="Cambria Math" panose="02040503050406030204" pitchFamily="18" charset="0"/>
              </a:rPr>
              <a:t>have lower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for a given die area because the mobility of conduction band electrons is (2 to 3) times larger than the mobility of valence band holes. So for a given application, discrete n-channel MOSFETs offer lower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values than do discrete p-channel MOSFETs.</a:t>
            </a:r>
          </a:p>
          <a:p>
            <a:pPr lvl="1">
              <a:spcBef>
                <a:spcPct val="0"/>
              </a:spcBef>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1">
              <a:spcBef>
                <a:spcPct val="0"/>
              </a:spcBef>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If</a:t>
            </a:r>
            <a:r>
              <a:rPr kumimoji="0" lang="en-US" altLang="en-US" sz="1800" b="0" i="0" u="none" strike="noStrike" kern="1200" cap="none" spc="0" normalizeH="0" noProof="0" dirty="0">
                <a:ln>
                  <a:noFill/>
                </a:ln>
                <a:solidFill>
                  <a:srgbClr val="000000"/>
                </a:solidFill>
                <a:effectLst/>
                <a:uLnTx/>
                <a:uFillTx/>
                <a:latin typeface="Cambria" panose="02040503050406030204"/>
                <a:ea typeface="+mn-ea"/>
                <a:cs typeface="+mn-cs"/>
              </a:rPr>
              <a:t> the lowest possible </a:t>
            </a:r>
            <a:r>
              <a:rPr lang="en-US" altLang="en-US" dirty="0">
                <a:solidFill>
                  <a:prstClr val="black"/>
                </a:solidFill>
                <a:latin typeface="Cambria Math" panose="02040503050406030204" pitchFamily="18" charset="0"/>
                <a:ea typeface="Cambria Math" panose="02040503050406030204" pitchFamily="18" charset="0"/>
              </a:rPr>
              <a:t>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is needed for a high-side switch, then using an n-channel MOSFET with the additional voltage boosting circuitry is recommended.</a:t>
            </a:r>
          </a:p>
          <a:p>
            <a:pPr lvl="1">
              <a:spcBef>
                <a:spcPct val="0"/>
              </a:spcBef>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lvl="1">
              <a:spcBef>
                <a:spcPct val="0"/>
              </a:spcBef>
              <a:defRPr/>
            </a:pPr>
            <a:r>
              <a:rPr lang="en-US" altLang="en-US" dirty="0">
                <a:solidFill>
                  <a:prstClr val="black"/>
                </a:solidFill>
                <a:latin typeface="Cambria Math" panose="02040503050406030204" pitchFamily="18" charset="0"/>
                <a:ea typeface="Cambria Math" panose="02040503050406030204" pitchFamily="18" charset="0"/>
              </a:rPr>
              <a:t>It should also be noted that MOSFET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continues to improve (decrease) due to ongoing transistor improvements. So newer n and p-channel surface-mount MOSFETs offer reduced R</a:t>
            </a:r>
            <a:r>
              <a:rPr lang="en-US" altLang="en-US" baseline="-25000" dirty="0">
                <a:solidFill>
                  <a:prstClr val="black"/>
                </a:solidFill>
                <a:latin typeface="Cambria Math" panose="02040503050406030204" pitchFamily="18" charset="0"/>
                <a:ea typeface="Cambria Math" panose="02040503050406030204" pitchFamily="18" charset="0"/>
              </a:rPr>
              <a:t>DS(ON)</a:t>
            </a:r>
            <a:r>
              <a:rPr lang="en-US" altLang="en-US" dirty="0">
                <a:solidFill>
                  <a:prstClr val="black"/>
                </a:solidFill>
                <a:latin typeface="Cambria Math" panose="02040503050406030204" pitchFamily="18" charset="0"/>
                <a:ea typeface="Cambria Math" panose="02040503050406030204" pitchFamily="18" charset="0"/>
              </a:rPr>
              <a:t> as compared to older through-hole devices.</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191953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685772"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113"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ECEN 350 – Topics</a:t>
            </a:r>
          </a:p>
        </p:txBody>
      </p:sp>
      <p:grpSp>
        <p:nvGrpSpPr>
          <p:cNvPr id="33" name="Group 32">
            <a:extLst>
              <a:ext uri="{FF2B5EF4-FFF2-40B4-BE49-F238E27FC236}">
                <a16:creationId xmlns:a16="http://schemas.microsoft.com/office/drawing/2014/main" id="{2A255028-AC53-4131-8242-1F3FD36846F2}"/>
              </a:ext>
            </a:extLst>
          </p:cNvPr>
          <p:cNvGrpSpPr/>
          <p:nvPr/>
        </p:nvGrpSpPr>
        <p:grpSpPr>
          <a:xfrm>
            <a:off x="2443457" y="1150621"/>
            <a:ext cx="6521235" cy="4481058"/>
            <a:chOff x="2443457" y="1150621"/>
            <a:chExt cx="6521235" cy="4481058"/>
          </a:xfrm>
        </p:grpSpPr>
        <p:cxnSp>
          <p:nvCxnSpPr>
            <p:cNvPr id="34" name="Straight Arrow Connector 33">
              <a:extLst>
                <a:ext uri="{FF2B5EF4-FFF2-40B4-BE49-F238E27FC236}">
                  <a16:creationId xmlns:a16="http://schemas.microsoft.com/office/drawing/2014/main" id="{67B81956-236D-45F4-A913-5A03A764C220}"/>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5" name="Title 6">
              <a:extLst>
                <a:ext uri="{FF2B5EF4-FFF2-40B4-BE49-F238E27FC236}">
                  <a16:creationId xmlns:a16="http://schemas.microsoft.com/office/drawing/2014/main" id="{91733913-9B8A-46D4-860D-5AEDCA3F4813}"/>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36" name="Title 6">
              <a:extLst>
                <a:ext uri="{FF2B5EF4-FFF2-40B4-BE49-F238E27FC236}">
                  <a16:creationId xmlns:a16="http://schemas.microsoft.com/office/drawing/2014/main" id="{9839635D-EC51-493C-910C-F9325EF0E81C}"/>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37" name="Title 6">
              <a:extLst>
                <a:ext uri="{FF2B5EF4-FFF2-40B4-BE49-F238E27FC236}">
                  <a16:creationId xmlns:a16="http://schemas.microsoft.com/office/drawing/2014/main" id="{5E1FE888-16A9-42D1-9937-DD7983CA992F}"/>
                </a:ext>
              </a:extLst>
            </p:cNvPr>
            <p:cNvSpPr txBox="1">
              <a:spLocks/>
            </p:cNvSpPr>
            <p:nvPr/>
          </p:nvSpPr>
          <p:spPr>
            <a:xfrm>
              <a:off x="5273111"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38" name="Title 6">
              <a:extLst>
                <a:ext uri="{FF2B5EF4-FFF2-40B4-BE49-F238E27FC236}">
                  <a16:creationId xmlns:a16="http://schemas.microsoft.com/office/drawing/2014/main" id="{FD22B3A1-B6F8-4C8C-9103-4A6A42039DA3}"/>
                </a:ext>
              </a:extLst>
            </p:cNvPr>
            <p:cNvSpPr txBox="1">
              <a:spLocks/>
            </p:cNvSpPr>
            <p:nvPr/>
          </p:nvSpPr>
          <p:spPr>
            <a:xfrm>
              <a:off x="2443457" y="2289708"/>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39" name="Title 6">
              <a:extLst>
                <a:ext uri="{FF2B5EF4-FFF2-40B4-BE49-F238E27FC236}">
                  <a16:creationId xmlns:a16="http://schemas.microsoft.com/office/drawing/2014/main" id="{1F562E64-E983-47CB-B0F0-DBF8051F2C95}"/>
                </a:ext>
              </a:extLst>
            </p:cNvPr>
            <p:cNvSpPr txBox="1">
              <a:spLocks/>
            </p:cNvSpPr>
            <p:nvPr/>
          </p:nvSpPr>
          <p:spPr>
            <a:xfrm>
              <a:off x="665397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40" name="Title 6">
              <a:extLst>
                <a:ext uri="{FF2B5EF4-FFF2-40B4-BE49-F238E27FC236}">
                  <a16:creationId xmlns:a16="http://schemas.microsoft.com/office/drawing/2014/main" id="{762A244C-B3C1-4D6D-AA59-6E2C3680A444}"/>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41" name="Title 6">
              <a:extLst>
                <a:ext uri="{FF2B5EF4-FFF2-40B4-BE49-F238E27FC236}">
                  <a16:creationId xmlns:a16="http://schemas.microsoft.com/office/drawing/2014/main" id="{AEC55EBC-A918-4F52-8171-09E880A6F085}"/>
                </a:ext>
              </a:extLst>
            </p:cNvPr>
            <p:cNvSpPr txBox="1">
              <a:spLocks/>
            </p:cNvSpPr>
            <p:nvPr/>
          </p:nvSpPr>
          <p:spPr>
            <a:xfrm>
              <a:off x="2443457" y="284885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itle 6">
              <a:extLst>
                <a:ext uri="{FF2B5EF4-FFF2-40B4-BE49-F238E27FC236}">
                  <a16:creationId xmlns:a16="http://schemas.microsoft.com/office/drawing/2014/main" id="{BE16F89C-D220-4594-86DD-4C4F4208028E}"/>
                </a:ext>
              </a:extLst>
            </p:cNvPr>
            <p:cNvSpPr txBox="1">
              <a:spLocks/>
            </p:cNvSpPr>
            <p:nvPr/>
          </p:nvSpPr>
          <p:spPr>
            <a:xfrm>
              <a:off x="2443457" y="3446742"/>
              <a:ext cx="913147"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43" name="Title 6">
              <a:extLst>
                <a:ext uri="{FF2B5EF4-FFF2-40B4-BE49-F238E27FC236}">
                  <a16:creationId xmlns:a16="http://schemas.microsoft.com/office/drawing/2014/main" id="{213B1153-BCE9-4E44-BFD3-C0D77203059C}"/>
                </a:ext>
              </a:extLst>
            </p:cNvPr>
            <p:cNvSpPr txBox="1">
              <a:spLocks/>
            </p:cNvSpPr>
            <p:nvPr/>
          </p:nvSpPr>
          <p:spPr>
            <a:xfrm>
              <a:off x="5326713" y="3527189"/>
              <a:ext cx="1031790"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44" name="Title 6">
              <a:extLst>
                <a:ext uri="{FF2B5EF4-FFF2-40B4-BE49-F238E27FC236}">
                  <a16:creationId xmlns:a16="http://schemas.microsoft.com/office/drawing/2014/main" id="{FEFE59FF-C377-4F23-A9FA-7153B78A64B3}"/>
                </a:ext>
              </a:extLst>
            </p:cNvPr>
            <p:cNvSpPr txBox="1">
              <a:spLocks/>
            </p:cNvSpPr>
            <p:nvPr/>
          </p:nvSpPr>
          <p:spPr>
            <a:xfrm>
              <a:off x="6632846" y="3521406"/>
              <a:ext cx="1093117"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46" name="Title 6">
              <a:extLst>
                <a:ext uri="{FF2B5EF4-FFF2-40B4-BE49-F238E27FC236}">
                  <a16:creationId xmlns:a16="http://schemas.microsoft.com/office/drawing/2014/main" id="{77A58025-84B6-4C34-82BA-946AA5641FE5}"/>
                </a:ext>
              </a:extLst>
            </p:cNvPr>
            <p:cNvSpPr txBox="1">
              <a:spLocks/>
            </p:cNvSpPr>
            <p:nvPr/>
          </p:nvSpPr>
          <p:spPr>
            <a:xfrm>
              <a:off x="5921840" y="4393706"/>
              <a:ext cx="1246783" cy="458613"/>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47" name="Straight Arrow Connector 46">
              <a:extLst>
                <a:ext uri="{FF2B5EF4-FFF2-40B4-BE49-F238E27FC236}">
                  <a16:creationId xmlns:a16="http://schemas.microsoft.com/office/drawing/2014/main" id="{ADC97972-EB19-4D84-B2DA-1C1FCD6EDC3D}"/>
                </a:ext>
              </a:extLst>
            </p:cNvPr>
            <p:cNvCxnSpPr>
              <a:endCxn id="37"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8" name="Straight Arrow Connector 47">
              <a:extLst>
                <a:ext uri="{FF2B5EF4-FFF2-40B4-BE49-F238E27FC236}">
                  <a16:creationId xmlns:a16="http://schemas.microsoft.com/office/drawing/2014/main" id="{0E60C8C7-8FA1-413A-BBAF-DDC6CF36A5C6}"/>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49" name="Straight Arrow Connector 48">
              <a:extLst>
                <a:ext uri="{FF2B5EF4-FFF2-40B4-BE49-F238E27FC236}">
                  <a16:creationId xmlns:a16="http://schemas.microsoft.com/office/drawing/2014/main" id="{98F7C5DB-878B-4CBD-B9A7-96F8D50DD6EF}"/>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0" name="Straight Arrow Connector 49">
              <a:extLst>
                <a:ext uri="{FF2B5EF4-FFF2-40B4-BE49-F238E27FC236}">
                  <a16:creationId xmlns:a16="http://schemas.microsoft.com/office/drawing/2014/main" id="{F7BC5B43-28DD-450F-BFB3-E87F4D687C96}"/>
                </a:ext>
              </a:extLst>
            </p:cNvPr>
            <p:cNvCxnSpPr>
              <a:endCxn id="42"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1" name="Straight Arrow Connector 50">
              <a:extLst>
                <a:ext uri="{FF2B5EF4-FFF2-40B4-BE49-F238E27FC236}">
                  <a16:creationId xmlns:a16="http://schemas.microsoft.com/office/drawing/2014/main" id="{6C233435-2B94-4B54-8A22-E31ED0B0F885}"/>
                </a:ext>
              </a:extLst>
            </p:cNvPr>
            <p:cNvCxnSpPr>
              <a:endCxn id="38"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2" name="Straight Arrow Connector 51">
              <a:extLst>
                <a:ext uri="{FF2B5EF4-FFF2-40B4-BE49-F238E27FC236}">
                  <a16:creationId xmlns:a16="http://schemas.microsoft.com/office/drawing/2014/main" id="{8C28F3C5-9CA3-4419-B1A7-FFF6244C956E}"/>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3" name="Straight Arrow Connector 52">
              <a:extLst>
                <a:ext uri="{FF2B5EF4-FFF2-40B4-BE49-F238E27FC236}">
                  <a16:creationId xmlns:a16="http://schemas.microsoft.com/office/drawing/2014/main" id="{A4ACA37D-888F-4D79-B227-42C273D899B6}"/>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4" name="Straight Arrow Connector 53">
              <a:extLst>
                <a:ext uri="{FF2B5EF4-FFF2-40B4-BE49-F238E27FC236}">
                  <a16:creationId xmlns:a16="http://schemas.microsoft.com/office/drawing/2014/main" id="{297D9CE0-F37D-4E39-85F2-322CEAE611AA}"/>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5" name="Straight Arrow Connector 54">
              <a:extLst>
                <a:ext uri="{FF2B5EF4-FFF2-40B4-BE49-F238E27FC236}">
                  <a16:creationId xmlns:a16="http://schemas.microsoft.com/office/drawing/2014/main" id="{B9C6C41E-52A8-453D-A23D-FC31187766A2}"/>
                </a:ext>
              </a:extLst>
            </p:cNvPr>
            <p:cNvCxnSpPr>
              <a:endCxn id="40"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6" name="Straight Arrow Connector 55">
              <a:extLst>
                <a:ext uri="{FF2B5EF4-FFF2-40B4-BE49-F238E27FC236}">
                  <a16:creationId xmlns:a16="http://schemas.microsoft.com/office/drawing/2014/main" id="{59D05845-B29C-4644-8EB1-F2B73A73394E}"/>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7" name="Straight Arrow Connector 56">
              <a:extLst>
                <a:ext uri="{FF2B5EF4-FFF2-40B4-BE49-F238E27FC236}">
                  <a16:creationId xmlns:a16="http://schemas.microsoft.com/office/drawing/2014/main" id="{AF6E3B36-D1CC-4A43-A85A-464382AF2FDA}"/>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58" name="Straight Arrow Connector 57">
              <a:extLst>
                <a:ext uri="{FF2B5EF4-FFF2-40B4-BE49-F238E27FC236}">
                  <a16:creationId xmlns:a16="http://schemas.microsoft.com/office/drawing/2014/main" id="{0F0FB5B8-37CD-4B96-8A95-E9D36B74FD09}"/>
                </a:ext>
              </a:extLst>
            </p:cNvPr>
            <p:cNvCxnSpPr>
              <a:stCxn id="43" idx="3"/>
              <a:endCxn id="44"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59" name="Title 6">
              <a:extLst>
                <a:ext uri="{FF2B5EF4-FFF2-40B4-BE49-F238E27FC236}">
                  <a16:creationId xmlns:a16="http://schemas.microsoft.com/office/drawing/2014/main" id="{9927C83A-D5E5-4956-ADB3-4C558E71DA7D}"/>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60" name="Straight Arrow Connector 59">
              <a:extLst>
                <a:ext uri="{FF2B5EF4-FFF2-40B4-BE49-F238E27FC236}">
                  <a16:creationId xmlns:a16="http://schemas.microsoft.com/office/drawing/2014/main" id="{B82A6775-5B30-4C59-BA46-CCF2BB1DDC0D}"/>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979C4490-F597-4399-A940-479446A24DE2}"/>
                </a:ext>
              </a:extLst>
            </p:cNvPr>
            <p:cNvSpPr txBox="1">
              <a:spLocks/>
            </p:cNvSpPr>
            <p:nvPr/>
          </p:nvSpPr>
          <p:spPr>
            <a:xfrm>
              <a:off x="5246563" y="2081618"/>
              <a:ext cx="1058031" cy="282528"/>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84CE95D0-BF0A-49ED-A045-F83A815471DC}"/>
                </a:ext>
              </a:extLst>
            </p:cNvPr>
            <p:cNvCxnSpPr>
              <a:cxnSpLocks/>
              <a:stCxn id="35"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26593433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The End</a:t>
            </a:r>
          </a:p>
        </p:txBody>
      </p:sp>
    </p:spTree>
    <p:extLst>
      <p:ext uri="{BB962C8B-B14F-4D97-AF65-F5344CB8AC3E}">
        <p14:creationId xmlns:p14="http://schemas.microsoft.com/office/powerpoint/2010/main" val="17574377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Extra</a:t>
            </a:r>
          </a:p>
        </p:txBody>
      </p:sp>
    </p:spTree>
    <p:extLst>
      <p:ext uri="{BB962C8B-B14F-4D97-AF65-F5344CB8AC3E}">
        <p14:creationId xmlns:p14="http://schemas.microsoft.com/office/powerpoint/2010/main" val="30461614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784" y="35524"/>
            <a:ext cx="8991600" cy="609600"/>
          </a:xfrm>
        </p:spPr>
        <p:txBody>
          <a:bodyPr>
            <a:noAutofit/>
          </a:bodyPr>
          <a:lstStyle/>
          <a:p>
            <a:pPr algn="ctr"/>
            <a:r>
              <a:rPr lang="en-US" sz="4400" dirty="0">
                <a:gradFill>
                  <a:gsLst>
                    <a:gs pos="0">
                      <a:schemeClr val="tx2"/>
                    </a:gs>
                    <a:gs pos="46000">
                      <a:schemeClr val="tx2"/>
                    </a:gs>
                    <a:gs pos="86000">
                      <a:schemeClr val="accent5"/>
                    </a:gs>
                  </a:gsLst>
                  <a:lin ang="5400000" scaled="1"/>
                </a:gradFill>
              </a:rPr>
              <a:t>Transistor – Electronic Valve</a:t>
            </a:r>
          </a:p>
        </p:txBody>
      </p:sp>
      <p:sp>
        <p:nvSpPr>
          <p:cNvPr id="138" name="Rectangle 137"/>
          <p:cNvSpPr/>
          <p:nvPr/>
        </p:nvSpPr>
        <p:spPr>
          <a:xfrm>
            <a:off x="612396" y="725867"/>
            <a:ext cx="11123802" cy="53860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cs typeface="Arial" panose="020B0604020202020204" pitchFamily="34" charset="0"/>
              </a:rPr>
              <a:t>A transistor is an electronic valve controlling the flow of current. </a:t>
            </a: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Transistors designed to operate either on or off for digital applications.</a:t>
            </a: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Transistors designed to operate over a continuous range of an on state for analog applications. </a:t>
            </a: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BJTs, JFETs and MOSFETs are all transistors.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6" y="1336279"/>
            <a:ext cx="5010849" cy="2172003"/>
          </a:xfrm>
          <a:prstGeom prst="rect">
            <a:avLst/>
          </a:prstGeom>
        </p:spPr>
      </p:pic>
    </p:spTree>
    <p:extLst>
      <p:ext uri="{BB962C8B-B14F-4D97-AF65-F5344CB8AC3E}">
        <p14:creationId xmlns:p14="http://schemas.microsoft.com/office/powerpoint/2010/main" val="172363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888" y="-27677"/>
            <a:ext cx="6383288" cy="608313"/>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Operation</a:t>
            </a:r>
          </a:p>
        </p:txBody>
      </p:sp>
      <p:sp>
        <p:nvSpPr>
          <p:cNvPr id="138" name="Rectangle 137"/>
          <p:cNvSpPr/>
          <p:nvPr/>
        </p:nvSpPr>
        <p:spPr>
          <a:xfrm>
            <a:off x="369117" y="542677"/>
            <a:ext cx="11526472"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Heavily doped source and drain regions are good conductors.</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For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p- channel region becomes inverted, i.</a:t>
            </a:r>
            <a:r>
              <a:rPr lang="en-US" altLang="en-US">
                <a:solidFill>
                  <a:prstClr val="black"/>
                </a:solidFill>
                <a:ea typeface="Calibri" panose="020F0502020204030204" pitchFamily="34" charset="0"/>
                <a:cs typeface="Times New Roman" panose="02020603050405020304" pitchFamily="18" charset="0"/>
              </a:rPr>
              <a:t>e., </a:t>
            </a:r>
            <a:r>
              <a:rPr lang="en-US" altLang="en-US" dirty="0">
                <a:solidFill>
                  <a:prstClr val="black"/>
                </a:solidFill>
                <a:ea typeface="Calibri" panose="020F0502020204030204" pitchFamily="34" charset="0"/>
                <a:cs typeface="Times New Roman" panose="02020603050405020304" pitchFamily="18" charset="0"/>
              </a:rPr>
              <a:t>majority </a:t>
            </a:r>
          </a:p>
          <a:p>
            <a:r>
              <a:rPr lang="en-US" altLang="en-US" dirty="0">
                <a:solidFill>
                  <a:prstClr val="black"/>
                </a:solidFill>
                <a:ea typeface="Calibri" panose="020F0502020204030204" pitchFamily="34" charset="0"/>
                <a:cs typeface="Times New Roman" panose="02020603050405020304" pitchFamily="18" charset="0"/>
              </a:rPr>
              <a:t>carriers become  conduction band electrons instead of valence </a:t>
            </a:r>
          </a:p>
          <a:p>
            <a:r>
              <a:rPr lang="en-US" altLang="en-US" dirty="0">
                <a:solidFill>
                  <a:prstClr val="black"/>
                </a:solidFill>
                <a:ea typeface="Calibri" panose="020F0502020204030204" pitchFamily="34" charset="0"/>
                <a:cs typeface="Times New Roman" panose="02020603050405020304" pitchFamily="18" charset="0"/>
              </a:rPr>
              <a:t>band holes.</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For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conducting channel results in approximately linear </a:t>
            </a:r>
          </a:p>
          <a:p>
            <a:r>
              <a:rPr lang="en-US" altLang="en-US" dirty="0">
                <a:solidFill>
                  <a:prstClr val="black"/>
                </a:solidFill>
                <a:ea typeface="Calibri" panose="020F0502020204030204" pitchFamily="34" charset="0"/>
                <a:cs typeface="Times New Roman" panose="02020603050405020304" pitchFamily="18" charset="0"/>
              </a:rPr>
              <a:t>I-V characteristics for small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i.e.,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&lt;&lt;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This region of MOSFET operation is referred to as the Ohmic region.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MOSFETs behave like a nonlinear resistance in the Ohmic region.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Operating a MOSFET in the ohmic region is common for digital </a:t>
            </a:r>
          </a:p>
          <a:p>
            <a:r>
              <a:rPr lang="en-US" altLang="en-US" dirty="0">
                <a:solidFill>
                  <a:prstClr val="black"/>
                </a:solidFill>
                <a:latin typeface="Cambria Math" panose="02040503050406030204" pitchFamily="18" charset="0"/>
                <a:ea typeface="Cambria Math" panose="02040503050406030204" pitchFamily="18" charset="0"/>
              </a:rPr>
              <a:t>applications and undesirable for analog applications.</a:t>
            </a: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data sheets often specify MOSFET on-resistance, </a:t>
            </a:r>
          </a:p>
          <a:p>
            <a:r>
              <a:rPr lang="en-US" altLang="en-US" dirty="0">
                <a:solidFill>
                  <a:prstClr val="black"/>
                </a:solidFill>
                <a:ea typeface="Calibri" panose="020F0502020204030204" pitchFamily="34" charset="0"/>
                <a:cs typeface="Times New Roman" panose="02020603050405020304" pitchFamily="18" charset="0"/>
              </a:rPr>
              <a:t>i.e., R</a:t>
            </a:r>
            <a:r>
              <a:rPr lang="en-US" altLang="en-US" baseline="-25000" dirty="0">
                <a:solidFill>
                  <a:prstClr val="black"/>
                </a:solidFill>
                <a:ea typeface="Calibri" panose="020F0502020204030204" pitchFamily="34" charset="0"/>
                <a:cs typeface="Times New Roman" panose="02020603050405020304" pitchFamily="18" charset="0"/>
              </a:rPr>
              <a:t>DS(ON)</a:t>
            </a:r>
            <a:r>
              <a:rPr lang="en-US" altLang="en-US" dirty="0">
                <a:solidFill>
                  <a:prstClr val="black"/>
                </a:solidFill>
                <a:ea typeface="Calibri" panose="020F0502020204030204" pitchFamily="34" charset="0"/>
                <a:cs typeface="Times New Roman" panose="02020603050405020304" pitchFamily="18" charset="0"/>
              </a:rPr>
              <a:t>, which is the drain-to-source resistance in the ohmic region </a:t>
            </a:r>
          </a:p>
          <a:p>
            <a:r>
              <a:rPr lang="en-US" altLang="en-US" dirty="0">
                <a:solidFill>
                  <a:prstClr val="black"/>
                </a:solidFill>
                <a:ea typeface="Calibri" panose="020F0502020204030204" pitchFamily="34" charset="0"/>
                <a:cs typeface="Times New Roman" panose="02020603050405020304" pitchFamily="18" charset="0"/>
              </a:rPr>
              <a:t>for a given gate-to-source voltage greater than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9FA1E828-F68B-428F-BBE0-BA28F2F6B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504" y="3706378"/>
            <a:ext cx="4302225" cy="2894463"/>
          </a:xfrm>
          <a:prstGeom prst="rect">
            <a:avLst/>
          </a:prstGeom>
        </p:spPr>
      </p:pic>
      <p:pic>
        <p:nvPicPr>
          <p:cNvPr id="16" name="Picture 15">
            <a:extLst>
              <a:ext uri="{FF2B5EF4-FFF2-40B4-BE49-F238E27FC236}">
                <a16:creationId xmlns:a16="http://schemas.microsoft.com/office/drawing/2014/main" id="{FAC4F2B4-17C9-4CF2-943D-29DDDF27A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907" y="852904"/>
            <a:ext cx="4184056" cy="2841099"/>
          </a:xfrm>
          <a:prstGeom prst="rect">
            <a:avLst/>
          </a:prstGeom>
        </p:spPr>
      </p:pic>
      <p:sp>
        <p:nvSpPr>
          <p:cNvPr id="3" name="TextBox 2">
            <a:extLst>
              <a:ext uri="{FF2B5EF4-FFF2-40B4-BE49-F238E27FC236}">
                <a16:creationId xmlns:a16="http://schemas.microsoft.com/office/drawing/2014/main" id="{606732BA-ECED-46AE-8CED-685CAB75DFA6}"/>
              </a:ext>
            </a:extLst>
          </p:cNvPr>
          <p:cNvSpPr txBox="1"/>
          <p:nvPr/>
        </p:nvSpPr>
        <p:spPr>
          <a:xfrm>
            <a:off x="7745989" y="570354"/>
            <a:ext cx="4091185" cy="369332"/>
          </a:xfrm>
          <a:prstGeom prst="rect">
            <a:avLst/>
          </a:prstGeom>
          <a:noFill/>
        </p:spPr>
        <p:txBody>
          <a:bodyPr wrap="none" rtlCol="0">
            <a:spAutoFit/>
          </a:bodyPr>
          <a:lstStyle/>
          <a:p>
            <a:r>
              <a:rPr lang="en-US" altLang="en-US" dirty="0">
                <a:solidFill>
                  <a:prstClr val="black"/>
                </a:solidFill>
                <a:ea typeface="Calibri" panose="020F0502020204030204" pitchFamily="34" charset="0"/>
                <a:cs typeface="Times New Roman" panose="02020603050405020304" pitchFamily="18" charset="0"/>
              </a:rPr>
              <a:t>n-Channel Enhancement Mode MOSFET</a:t>
            </a:r>
            <a:endParaRPr lang="en-US" dirty="0"/>
          </a:p>
        </p:txBody>
      </p:sp>
    </p:spTree>
    <p:extLst>
      <p:ext uri="{BB962C8B-B14F-4D97-AF65-F5344CB8AC3E}">
        <p14:creationId xmlns:p14="http://schemas.microsoft.com/office/powerpoint/2010/main" val="415312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6" end="6"/>
                                            </p:txEl>
                                          </p:spTgt>
                                        </p:tgtEl>
                                        <p:attrNameLst>
                                          <p:attrName>style.visibility</p:attrName>
                                        </p:attrNameLst>
                                      </p:cBhvr>
                                      <p:to>
                                        <p:strVal val="visible"/>
                                      </p:to>
                                    </p:set>
                                    <p:anim calcmode="lin" valueType="num">
                                      <p:cBhvr additive="base">
                                        <p:cTn id="7"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7" end="7"/>
                                            </p:txEl>
                                          </p:spTgt>
                                        </p:tgtEl>
                                        <p:attrNameLst>
                                          <p:attrName>style.visibility</p:attrName>
                                        </p:attrNameLst>
                                      </p:cBhvr>
                                      <p:to>
                                        <p:strVal val="visible"/>
                                      </p:to>
                                    </p:set>
                                    <p:anim calcmode="lin" valueType="num">
                                      <p:cBhvr additive="base">
                                        <p:cTn id="11" dur="500" fill="hold"/>
                                        <p:tgtEl>
                                          <p:spTgt spid="13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9" end="9"/>
                                            </p:txEl>
                                          </p:spTgt>
                                        </p:tgtEl>
                                        <p:attrNameLst>
                                          <p:attrName>style.visibility</p:attrName>
                                        </p:attrNameLst>
                                      </p:cBhvr>
                                      <p:to>
                                        <p:strVal val="visible"/>
                                      </p:to>
                                    </p:set>
                                    <p:anim calcmode="lin" valueType="num">
                                      <p:cBhvr additive="base">
                                        <p:cTn id="15"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1" end="11"/>
                                            </p:txEl>
                                          </p:spTgt>
                                        </p:tgtEl>
                                        <p:attrNameLst>
                                          <p:attrName>style.visibility</p:attrName>
                                        </p:attrNameLst>
                                      </p:cBhvr>
                                      <p:to>
                                        <p:strVal val="visible"/>
                                      </p:to>
                                    </p:set>
                                    <p:anim calcmode="lin" valueType="num">
                                      <p:cBhvr additive="base">
                                        <p:cTn id="19"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8">
                                            <p:txEl>
                                              <p:pRg st="13" end="13"/>
                                            </p:txEl>
                                          </p:spTgt>
                                        </p:tgtEl>
                                        <p:attrNameLst>
                                          <p:attrName>style.visibility</p:attrName>
                                        </p:attrNameLst>
                                      </p:cBhvr>
                                      <p:to>
                                        <p:strVal val="visible"/>
                                      </p:to>
                                    </p:set>
                                    <p:anim calcmode="lin" valueType="num">
                                      <p:cBhvr additive="base">
                                        <p:cTn id="25"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8">
                                            <p:txEl>
                                              <p:pRg st="14" end="14"/>
                                            </p:txEl>
                                          </p:spTgt>
                                        </p:tgtEl>
                                        <p:attrNameLst>
                                          <p:attrName>style.visibility</p:attrName>
                                        </p:attrNameLst>
                                      </p:cBhvr>
                                      <p:to>
                                        <p:strVal val="visible"/>
                                      </p:to>
                                    </p:set>
                                    <p:anim calcmode="lin" valueType="num">
                                      <p:cBhvr additive="base">
                                        <p:cTn id="29"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8">
                                            <p:txEl>
                                              <p:pRg st="16" end="16"/>
                                            </p:txEl>
                                          </p:spTgt>
                                        </p:tgtEl>
                                        <p:attrNameLst>
                                          <p:attrName>style.visibility</p:attrName>
                                        </p:attrNameLst>
                                      </p:cBhvr>
                                      <p:to>
                                        <p:strVal val="visible"/>
                                      </p:to>
                                    </p:set>
                                    <p:anim calcmode="lin" valueType="num">
                                      <p:cBhvr additive="base">
                                        <p:cTn id="33"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8">
                                            <p:txEl>
                                              <p:pRg st="17" end="17"/>
                                            </p:txEl>
                                          </p:spTgt>
                                        </p:tgtEl>
                                        <p:attrNameLst>
                                          <p:attrName>style.visibility</p:attrName>
                                        </p:attrNameLst>
                                      </p:cBhvr>
                                      <p:to>
                                        <p:strVal val="visible"/>
                                      </p:to>
                                    </p:set>
                                    <p:anim calcmode="lin" valueType="num">
                                      <p:cBhvr additive="base">
                                        <p:cTn id="37"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
                                            <p:txEl>
                                              <p:pRg st="17" end="1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8">
                                            <p:txEl>
                                              <p:pRg st="18" end="18"/>
                                            </p:txEl>
                                          </p:spTgt>
                                        </p:tgtEl>
                                        <p:attrNameLst>
                                          <p:attrName>style.visibility</p:attrName>
                                        </p:attrNameLst>
                                      </p:cBhvr>
                                      <p:to>
                                        <p:strVal val="visible"/>
                                      </p:to>
                                    </p:set>
                                    <p:anim calcmode="lin" valueType="num">
                                      <p:cBhvr additive="base">
                                        <p:cTn id="41"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8238"/>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Example 2</a:t>
            </a:r>
          </a:p>
        </p:txBody>
      </p:sp>
      <mc:AlternateContent xmlns:mc="http://schemas.openxmlformats.org/markup-compatibility/2006" xmlns:a14="http://schemas.microsoft.com/office/drawing/2010/main">
        <mc:Choice Requires="a14">
          <p:sp>
            <p:nvSpPr>
              <p:cNvPr id="11" name="Rectangle 10"/>
              <p:cNvSpPr/>
              <p:nvPr/>
            </p:nvSpPr>
            <p:spPr>
              <a:xfrm>
                <a:off x="286248" y="632115"/>
                <a:ext cx="11553244" cy="60019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n-channel enhancement mode MOSFET circuit, determine the drain current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output voltage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o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using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Sah’s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equations. Assume transistor saturation, given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4.5 V, and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0.5 x 10</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A/V</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G</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dd</m:t>
                              </m:r>
                            </m:sub>
                          </m:s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num>
                        <m:den>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=6.62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n</m:t>
                              </m:r>
                            </m:sub>
                          </m:sSub>
                        </m:num>
                        <m:den>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0.25×</m:t>
                          </m:r>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e>
                      </m:d>
                      <m:sSup>
                        <m:sSup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6.62 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−4.5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d>
                        </m:e>
                        <m: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1.12 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ct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1.12 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0" cap="none" spc="0" normalizeH="0" baseline="0" noProof="0" dirty="0">
                  <a:ln>
                    <a:noFill/>
                  </a:ln>
                  <a:solidFill>
                    <a:sysClr val="windowText" lastClr="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2400"/>
                  </a:spcAft>
                  <a:buClrTx/>
                  <a:buSzTx/>
                  <a:buFontTx/>
                  <a:buNone/>
                  <a:tabLst/>
                  <a:defRPr/>
                </a:pPr>
                <a14:m>
                  <m:oMath xmlns:m="http://schemas.openxmlformats.org/officeDocument/2006/math">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Vo</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dd</m:t>
                        </m:r>
                      </m:sub>
                    </m:sSub>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D</m:t>
                            </m:r>
                          </m:sub>
                        </m:sSub>
                      </m:e>
                    </m:d>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e>
                    </m:d>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(1.12 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e>
                    </m:d>
                  </m:oMath>
                </a14:m>
                <a:r>
                  <a:rPr kumimoji="0" lang="en-US" sz="1800" b="0" i="0" u="none" strike="noStrike" kern="0" cap="none" spc="0" normalizeH="0" baseline="0" noProof="0" dirty="0">
                    <a:ln>
                      <a:noFill/>
                    </a:ln>
                    <a:solidFill>
                      <a:sysClr val="windowText" lastClr="000000"/>
                    </a:solidFill>
                    <a:effectLst/>
                    <a:uLnTx/>
                    <a:uFillTx/>
                    <a:latin typeface="Cambria" panose="02040503050406030204"/>
                    <a:ea typeface="+mn-ea"/>
                    <a:cs typeface="+mn-cs"/>
                  </a:rPr>
                  <a:t> </a:t>
                </a:r>
                <a:r>
                  <a:rPr kumimoji="0" lang="en-US" sz="1800" b="0"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cs typeface="+mn-cs"/>
                  </a:rPr>
                  <a:t>= 8.88 V.  </a:t>
                </a:r>
              </a:p>
              <a:p>
                <a:pPr marL="0" marR="0" lvl="0" indent="0" algn="l" defTabSz="914400" rtl="0" eaLnBrk="1" fontAlgn="auto" latinLnBrk="0" hangingPunct="1">
                  <a:lnSpc>
                    <a:spcPct val="100000"/>
                  </a:lnSpc>
                  <a:spcBef>
                    <a:spcPct val="0"/>
                  </a:spcBef>
                  <a:spcAft>
                    <a:spcPts val="2400"/>
                  </a:spcAft>
                  <a:buClrTx/>
                  <a:buSzTx/>
                  <a:buFontTx/>
                  <a:buNone/>
                  <a:tabLst/>
                  <a:defRPr/>
                </a:pPr>
                <a14:m>
                  <m:oMath xmlns:m="http://schemas.openxmlformats.org/officeDocument/2006/math">
                    <m:r>
                      <m:rPr>
                        <m:sty m:val="p"/>
                      </m:rP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Vo</m:t>
                    </m:r>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cs typeface="+mn-cs"/>
                  </a:rPr>
                  <a:t>8.88 V.</a:t>
                </a:r>
              </a:p>
              <a:p>
                <a:pPr marL="0" marR="0" lvl="0" indent="0" algn="l" defTabSz="914400" rtl="0" eaLnBrk="1" fontAlgn="auto" latinLnBrk="0" hangingPunct="1">
                  <a:lnSpc>
                    <a:spcPct val="100000"/>
                  </a:lnSpc>
                  <a:spcBef>
                    <a:spcPct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=6.62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=8.88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ct val="0"/>
                  </a:spcBef>
                  <a:spcAft>
                    <a:spcPts val="12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cs typeface="+mn-cs"/>
                  </a:rPr>
                  <a:t>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 assumption of saturation is valid.</a:t>
                </a:r>
              </a:p>
              <a:p>
                <a:pPr marL="0" marR="0" lvl="0" indent="0" algn="l" defTabSz="914400" rtl="0" eaLnBrk="1" fontAlgn="auto" latinLnBrk="0" hangingPunct="1">
                  <a:lnSpc>
                    <a:spcPct val="100000"/>
                  </a:lnSpc>
                  <a:spcBef>
                    <a:spcPct val="0"/>
                  </a:spcBef>
                  <a:spcAft>
                    <a:spcPts val="120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286248" y="632115"/>
                <a:ext cx="11553244" cy="6001964"/>
              </a:xfrm>
              <a:prstGeom prst="rect">
                <a:avLst/>
              </a:prstGeom>
              <a:blipFill>
                <a:blip r:embed="rId3"/>
                <a:stretch>
                  <a:fillRect l="-263" t="-30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237" y="1664396"/>
            <a:ext cx="3214633" cy="2954274"/>
          </a:xfrm>
          <a:prstGeom prst="rect">
            <a:avLst/>
          </a:prstGeom>
        </p:spPr>
      </p:pic>
    </p:spTree>
    <p:extLst>
      <p:ext uri="{BB962C8B-B14F-4D97-AF65-F5344CB8AC3E}">
        <p14:creationId xmlns:p14="http://schemas.microsoft.com/office/powerpoint/2010/main" val="136208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anim calcmode="lin" valueType="num">
                                      <p:cBhvr additive="base">
                                        <p:cTn id="1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anim calcmode="lin" valueType="num">
                                      <p:cBhvr additive="base">
                                        <p:cTn id="1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 calcmode="lin" valueType="num">
                                      <p:cBhvr additive="base">
                                        <p:cTn id="2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anim calcmode="lin" valueType="num">
                                      <p:cBhvr additive="base">
                                        <p:cTn id="29"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anim calcmode="lin" valueType="num">
                                      <p:cBhvr additive="base">
                                        <p:cTn id="33"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 calcmode="lin" valueType="num">
                                      <p:cBhvr additive="base">
                                        <p:cTn id="3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16476"/>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p-channel MOSFET Example 1</a:t>
            </a:r>
          </a:p>
        </p:txBody>
      </p:sp>
      <mc:AlternateContent xmlns:mc="http://schemas.openxmlformats.org/markup-compatibility/2006" xmlns:a14="http://schemas.microsoft.com/office/drawing/2010/main">
        <mc:Choice Requires="a14">
          <p:sp>
            <p:nvSpPr>
              <p:cNvPr id="11" name="Rectangle 10"/>
              <p:cNvSpPr/>
              <p:nvPr/>
            </p:nvSpPr>
            <p:spPr>
              <a:xfrm>
                <a:off x="318052" y="601362"/>
                <a:ext cx="11505538" cy="60572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p-channel enhancement mode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MOSFET circuit, determine the drain current and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output voltage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o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using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Sah’s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equations. Assume transistor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saturation, given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Tp</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-2.0 V, and </a:t>
                </a:r>
                <a:r>
                  <a:rPr kumimoji="0" lang="el-GR"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β</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p</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8 x 10</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-3</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A/V</a:t>
                </a:r>
                <a:r>
                  <a:rPr kumimoji="0" lang="en-US" alt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G</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dd</m:t>
                              </m:r>
                            </m:sub>
                          </m:s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num>
                        <m:den>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7.5</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=6.81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β</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p</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den>
                          </m:f>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SG</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T</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e>
                          </m:d>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p>
                      </m:sSup>
                      <m:r>
                        <a:rPr kumimoji="0" lang="en-US" sz="18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4.0×</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sup>
                          </m:sSup>
                          <m:box>
                            <m:box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boxPr>
                            <m:e>
                              <m:argPr>
                                <m:argSz m:val="-1"/>
                              </m:argP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A</m:t>
                                  </m:r>
                                </m:num>
                                <m:den>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p>
                                  </m:sSup>
                                </m:den>
                              </m:f>
                            </m:e>
                          </m:box>
                        </m:e>
                      </m:d>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6.</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81 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d>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2</m:t>
                          </m:r>
                        </m:sup>
                      </m:s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8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66 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What does negative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mean?</a:t>
                </a: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Conventional Current flows out of the drain terminal.</a:t>
                </a:r>
              </a:p>
              <a:p>
                <a:pPr marL="0" marR="0" lvl="0" indent="0" algn="l" defTabSz="914400" rtl="0" eaLnBrk="1" fontAlgn="auto" latinLnBrk="0" hangingPunct="1">
                  <a:lnSpc>
                    <a:spcPct val="107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O</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D</m:t>
                                  </m:r>
                                </m:sub>
                              </m:sSub>
                            </m:e>
                          </m:d>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3</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66 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mA</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Ω</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5.66 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   </m:t>
                      </m:r>
                      <m:sSub>
                        <m:sSubPr>
                          <m:ctrlPr>
                            <a:rPr lang="en-US"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a:solidFill>
                                <a:srgbClr val="000000"/>
                              </a:solidFill>
                              <a:latin typeface="Cambria Math" panose="02040503050406030204" pitchFamily="18" charset="0"/>
                              <a:ea typeface="Cambria Math" panose="02040503050406030204" pitchFamily="18" charset="0"/>
                              <a:cs typeface="Arial" panose="020B0604020202020204" pitchFamily="34" charset="0"/>
                            </a:rPr>
                            <m:t>O</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66 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2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SG</m:t>
                        </m:r>
                      </m:sub>
                    </m:sSub>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 V – 6.81 V = 3.19 V.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SD</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10 V – 5.66 V = 4.34 V. </a:t>
                </a:r>
              </a:p>
              <a:p>
                <a:pPr marL="0" marR="0" lvl="0" indent="0" algn="l" defTabSz="914400" rtl="0" eaLnBrk="1" fontAlgn="auto" latinLnBrk="0" hangingPunct="1">
                  <a:lnSpc>
                    <a:spcPct val="100000"/>
                  </a:lnSpc>
                  <a:spcBef>
                    <a:spcPct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SG</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So assumption of saturation is valid.</a:t>
                </a:r>
              </a:p>
            </p:txBody>
          </p:sp>
        </mc:Choice>
        <mc:Fallback xmlns="">
          <p:sp>
            <p:nvSpPr>
              <p:cNvPr id="11" name="Rectangle 10"/>
              <p:cNvSpPr>
                <a:spLocks noRot="1" noChangeAspect="1" noMove="1" noResize="1" noEditPoints="1" noAdjustHandles="1" noChangeArrowheads="1" noChangeShapeType="1" noTextEdit="1"/>
              </p:cNvSpPr>
              <p:nvPr/>
            </p:nvSpPr>
            <p:spPr>
              <a:xfrm>
                <a:off x="318052" y="601362"/>
                <a:ext cx="11505538" cy="6057236"/>
              </a:xfrm>
              <a:prstGeom prst="rect">
                <a:avLst/>
              </a:prstGeom>
              <a:blipFill>
                <a:blip r:embed="rId3"/>
                <a:stretch>
                  <a:fillRect l="-211" t="-299" b="-200"/>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622" y="1217625"/>
            <a:ext cx="3559935" cy="2965623"/>
          </a:xfrm>
          <a:prstGeom prst="rect">
            <a:avLst/>
          </a:prstGeom>
        </p:spPr>
      </p:pic>
    </p:spTree>
    <p:extLst>
      <p:ext uri="{BB962C8B-B14F-4D97-AF65-F5344CB8AC3E}">
        <p14:creationId xmlns:p14="http://schemas.microsoft.com/office/powerpoint/2010/main" val="317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 calcmode="lin" valueType="num">
                                      <p:cBhvr additive="base">
                                        <p:cTn id="1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9" end="9"/>
                                            </p:txEl>
                                          </p:spTgt>
                                        </p:tgtEl>
                                        <p:attrNameLst>
                                          <p:attrName>style.visibility</p:attrName>
                                        </p:attrNameLst>
                                      </p:cBhvr>
                                      <p:to>
                                        <p:strVal val="visible"/>
                                      </p:to>
                                    </p:set>
                                    <p:anim calcmode="lin" valueType="num">
                                      <p:cBhvr additive="base">
                                        <p:cTn id="1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anim calcmode="lin" valueType="num">
                                      <p:cBhvr additive="base">
                                        <p:cTn id="2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anim calcmode="lin" valueType="num">
                                      <p:cBhvr additive="base">
                                        <p:cTn id="2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anim calcmode="lin" valueType="num">
                                      <p:cBhvr additive="base">
                                        <p:cTn id="3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anim calcmode="lin" valueType="num">
                                      <p:cBhvr additive="base">
                                        <p:cTn id="37"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14" end="14"/>
                                            </p:txEl>
                                          </p:spTgt>
                                        </p:tgtEl>
                                        <p:attrNameLst>
                                          <p:attrName>style.visibility</p:attrName>
                                        </p:attrNameLst>
                                      </p:cBhvr>
                                      <p:to>
                                        <p:strVal val="visible"/>
                                      </p:to>
                                    </p:set>
                                    <p:anim calcmode="lin" valueType="num">
                                      <p:cBhvr additive="base">
                                        <p:cTn id="4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16476"/>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MOSFET </a:t>
            </a:r>
            <a:r>
              <a:rPr lang="en-US" dirty="0" err="1">
                <a:gradFill>
                  <a:gsLst>
                    <a:gs pos="0">
                      <a:schemeClr val="tx2"/>
                    </a:gs>
                    <a:gs pos="46000">
                      <a:schemeClr val="tx2"/>
                    </a:gs>
                    <a:gs pos="86000">
                      <a:schemeClr val="accent5"/>
                    </a:gs>
                  </a:gsLst>
                  <a:lin ang="5400000" scaled="1"/>
                </a:gradFill>
              </a:rPr>
              <a:t>Transconductance</a:t>
            </a:r>
            <a:endParaRPr lang="en-US" dirty="0">
              <a:gradFill>
                <a:gsLst>
                  <a:gs pos="0">
                    <a:schemeClr val="tx2"/>
                  </a:gs>
                  <a:gs pos="46000">
                    <a:schemeClr val="tx2"/>
                  </a:gs>
                  <a:gs pos="86000">
                    <a:schemeClr val="accent5"/>
                  </a:gs>
                </a:gsLst>
                <a:lin ang="5400000" scaled="1"/>
              </a:gradFill>
            </a:endParaRPr>
          </a:p>
        </p:txBody>
      </p:sp>
      <mc:AlternateContent xmlns:mc="http://schemas.openxmlformats.org/markup-compatibility/2006" xmlns:a14="http://schemas.microsoft.com/office/drawing/2010/main">
        <mc:Choice Requires="a14">
          <p:sp>
            <p:nvSpPr>
              <p:cNvPr id="11" name="Rectangle 10"/>
              <p:cNvSpPr/>
              <p:nvPr/>
            </p:nvSpPr>
            <p:spPr>
              <a:xfrm>
                <a:off x="294198" y="601362"/>
                <a:ext cx="11561197" cy="552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Bipolar transistors use </a:t>
                </a:r>
                <a:r>
                  <a:rPr kumimoji="0" lang="el-GR"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β</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c</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b</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in small-signal model to determine collector current.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This isn’t useful for MOSFETs since the gate current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g</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equals zero.</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For MOSFETs need another small-signal parameter to determine drain current.</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For MOSFETs,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results in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So want parameter equal to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which is a small-signal conductance g.</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MOSFET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Saturation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Region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m:t>
                          </m:r>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m:t>
                              </m:r>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den>
                          </m:f>
                        </m:e>
                      </m:ra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18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Transconductance</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GS</m:t>
                              </m:r>
                            </m:sub>
                          </m:sSub>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m:t>
                              </m:r>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den>
                          </m:f>
                        </m:e>
                      </m:ra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e>
                      </m:ra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channel</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MOSFET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Saturation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94198" y="601362"/>
                <a:ext cx="11561197" cy="5525552"/>
              </a:xfrm>
              <a:prstGeom prst="rect">
                <a:avLst/>
              </a:prstGeom>
              <a:blipFill>
                <a:blip r:embed="rId3"/>
                <a:stretch>
                  <a:fillRect l="-105" t="-328"/>
                </a:stretch>
              </a:blipFill>
            </p:spPr>
            <p:txBody>
              <a:bodyPr/>
              <a:lstStyle/>
              <a:p>
                <a:r>
                  <a:rPr lang="en-US">
                    <a:noFill/>
                  </a:rPr>
                  <a:t> </a:t>
                </a:r>
              </a:p>
            </p:txBody>
          </p:sp>
        </mc:Fallback>
      </mc:AlternateContent>
    </p:spTree>
    <p:extLst>
      <p:ext uri="{BB962C8B-B14F-4D97-AF65-F5344CB8AC3E}">
        <p14:creationId xmlns:p14="http://schemas.microsoft.com/office/powerpoint/2010/main" val="114498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 calcmode="lin" valueType="num">
                                      <p:cBhvr additive="base">
                                        <p:cTn id="7"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0" end="10"/>
                                            </p:txEl>
                                          </p:spTgt>
                                        </p:tgtEl>
                                        <p:attrNameLst>
                                          <p:attrName>style.visibility</p:attrName>
                                        </p:attrNameLst>
                                      </p:cBhvr>
                                      <p:to>
                                        <p:strVal val="visible"/>
                                      </p:to>
                                    </p:set>
                                    <p:anim calcmode="lin" valueType="num">
                                      <p:cBhvr additive="base">
                                        <p:cTn id="11"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1" end="11"/>
                                            </p:txEl>
                                          </p:spTgt>
                                        </p:tgtEl>
                                        <p:attrNameLst>
                                          <p:attrName>style.visibility</p:attrName>
                                        </p:attrNameLst>
                                      </p:cBhvr>
                                      <p:to>
                                        <p:strVal val="visible"/>
                                      </p:to>
                                    </p:set>
                                    <p:anim calcmode="lin" valueType="num">
                                      <p:cBhvr additive="base">
                                        <p:cTn id="1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2" end="12"/>
                                            </p:txEl>
                                          </p:spTgt>
                                        </p:tgtEl>
                                        <p:attrNameLst>
                                          <p:attrName>style.visibility</p:attrName>
                                        </p:attrNameLst>
                                      </p:cBhvr>
                                      <p:to>
                                        <p:strVal val="visible"/>
                                      </p:to>
                                    </p:set>
                                    <p:anim calcmode="lin" valueType="num">
                                      <p:cBhvr additive="base">
                                        <p:cTn id="2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0400" y="0"/>
            <a:ext cx="7394962" cy="609600"/>
          </a:xfrm>
        </p:spPr>
        <p:txBody>
          <a:bodyPr>
            <a:noAutofit/>
          </a:bodyPr>
          <a:lstStyle/>
          <a:p>
            <a:pPr algn="ctr"/>
            <a:r>
              <a:rPr lang="en-US" dirty="0">
                <a:gradFill>
                  <a:gsLst>
                    <a:gs pos="0">
                      <a:schemeClr val="tx2"/>
                    </a:gs>
                    <a:gs pos="46000">
                      <a:schemeClr val="tx2"/>
                    </a:gs>
                    <a:gs pos="86000">
                      <a:schemeClr val="accent5"/>
                    </a:gs>
                  </a:gsLst>
                  <a:lin ang="5400000" scaled="1"/>
                </a:gradFill>
              </a:rPr>
              <a:t>MOSFET </a:t>
            </a:r>
            <a:r>
              <a:rPr lang="en-US" dirty="0" err="1">
                <a:gradFill>
                  <a:gsLst>
                    <a:gs pos="0">
                      <a:schemeClr val="tx2"/>
                    </a:gs>
                    <a:gs pos="46000">
                      <a:schemeClr val="tx2"/>
                    </a:gs>
                    <a:gs pos="86000">
                      <a:schemeClr val="accent5"/>
                    </a:gs>
                  </a:gsLst>
                  <a:lin ang="5400000" scaled="1"/>
                </a:gradFill>
              </a:rPr>
              <a:t>Transconductance</a:t>
            </a:r>
            <a:r>
              <a:rPr lang="en-US" dirty="0">
                <a:gradFill>
                  <a:gsLst>
                    <a:gs pos="0">
                      <a:schemeClr val="tx2"/>
                    </a:gs>
                    <a:gs pos="46000">
                      <a:schemeClr val="tx2"/>
                    </a:gs>
                    <a:gs pos="86000">
                      <a:schemeClr val="accent5"/>
                    </a:gs>
                  </a:gsLst>
                  <a:lin ang="5400000" scaled="1"/>
                </a:gradFill>
              </a:rPr>
              <a:t> (Continued)</a:t>
            </a:r>
          </a:p>
        </p:txBody>
      </p:sp>
      <mc:AlternateContent xmlns:mc="http://schemas.openxmlformats.org/markup-compatibility/2006" xmlns:a14="http://schemas.microsoft.com/office/drawing/2010/main">
        <mc:Choice Requires="a14">
          <p:sp>
            <p:nvSpPr>
              <p:cNvPr id="11" name="Rectangle 10"/>
              <p:cNvSpPr/>
              <p:nvPr/>
            </p:nvSpPr>
            <p:spPr>
              <a:xfrm>
                <a:off x="357810" y="601363"/>
                <a:ext cx="11529390" cy="59931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e>
                      </m:ra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channel</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MOSFET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Saturation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By using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the above equation works for both n &amp; p-channel MOSFETs.</a:t>
                </a:r>
              </a:p>
              <a:p>
                <a:pPr marL="0" marR="0" lvl="0" indent="0" algn="ctr" defTabSz="914400" rtl="0" eaLnBrk="1" fontAlgn="auto" latinLnBrk="0" hangingPunct="1">
                  <a:lnSpc>
                    <a:spcPct val="100000"/>
                  </a:lnSpc>
                  <a:spcBef>
                    <a:spcPts val="0"/>
                  </a:spcBef>
                  <a:spcAft>
                    <a:spcPts val="12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μ</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ox</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W</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e>
                            </m:d>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m:t>
                            </m:r>
                          </m:den>
                        </m:f>
                      </m:e>
                    </m:ra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e>
                        </m:d>
                      </m:e>
                    </m:ra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Transconductance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m:t>
                        </m:r>
                      </m:sub>
                    </m:sSub>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quantifies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gs</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which determines voltage gain.</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Example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For the common-source amplifier below, β</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 1.2 mA/V</a:t>
                </a:r>
                <a:r>
                  <a:rPr kumimoji="0" lang="en-US" sz="1800" b="0" i="0" u="none" strike="noStrike" kern="1200" cap="none" spc="0" normalizeH="0" baseline="30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2</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 and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Tn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1.1 V</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VddR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8</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num>
                        <m:den>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1.85 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GS</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600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6</m:t>
                            </m:r>
                          </m:sup>
                        </m:sSup>
                        <m:box>
                          <m:box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boxPr>
                          <m:e>
                            <m:argPr>
                              <m:argSz m:val="-1"/>
                            </m:argP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num>
                              <m:den>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den>
                            </m:f>
                          </m:e>
                        </m:box>
                      </m:e>
                    </m:d>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85 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e>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p>
                    </m:sSup>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334 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µ</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g</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m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e>
                        </m:d>
                      </m:e>
                    </m:rad>
                  </m:oMath>
                </a14:m>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 895 µA/V. </a:t>
                </a:r>
              </a:p>
              <a:p>
                <a:pPr marL="0" marR="0" lvl="0" indent="0" algn="l" defTabSz="914400" rtl="0" eaLnBrk="1" fontAlgn="auto" latinLnBrk="0" hangingPunct="1">
                  <a:lnSpc>
                    <a:spcPct val="100000"/>
                  </a:lnSpc>
                  <a:spcBef>
                    <a:spcPts val="0"/>
                  </a:spcBef>
                  <a:spcAft>
                    <a:spcPts val="180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m:t>
                          </m:r>
                        </m:sub>
                      </m:s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895 </m:t>
                          </m:r>
                          <m:f>
                            <m:fPr>
                              <m:type m:val="li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µ</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den>
                          </m:f>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−8.95.</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≈−9</m:t>
                    </m:r>
                  </m:oMath>
                </a14:m>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 the adjacent common-source amplifier.</a:t>
                </a:r>
              </a:p>
            </p:txBody>
          </p:sp>
        </mc:Choice>
        <mc:Fallback xmlns="">
          <p:sp>
            <p:nvSpPr>
              <p:cNvPr id="11" name="Rectangle 10"/>
              <p:cNvSpPr>
                <a:spLocks noRot="1" noChangeAspect="1" noMove="1" noResize="1" noEditPoints="1" noAdjustHandles="1" noChangeArrowheads="1" noChangeShapeType="1" noTextEdit="1"/>
              </p:cNvSpPr>
              <p:nvPr/>
            </p:nvSpPr>
            <p:spPr>
              <a:xfrm>
                <a:off x="357810" y="601363"/>
                <a:ext cx="11529390" cy="5993179"/>
              </a:xfrm>
              <a:prstGeom prst="rect">
                <a:avLst/>
              </a:prstGeom>
              <a:blipFill>
                <a:blip r:embed="rId3"/>
                <a:stretch>
                  <a:fillRect l="-263" b="-10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2B2D97-D777-41B7-88BD-423471C1CB27}"/>
              </a:ext>
            </a:extLst>
          </p:cNvPr>
          <p:cNvPicPr>
            <a:picLocks noChangeAspect="1"/>
          </p:cNvPicPr>
          <p:nvPr/>
        </p:nvPicPr>
        <p:blipFill>
          <a:blip r:embed="rId4"/>
          <a:stretch>
            <a:fillRect/>
          </a:stretch>
        </p:blipFill>
        <p:spPr>
          <a:xfrm>
            <a:off x="8081572" y="3838958"/>
            <a:ext cx="3135643" cy="2594537"/>
          </a:xfrm>
          <a:prstGeom prst="rect">
            <a:avLst/>
          </a:prstGeom>
        </p:spPr>
      </p:pic>
    </p:spTree>
    <p:extLst>
      <p:ext uri="{BB962C8B-B14F-4D97-AF65-F5344CB8AC3E}">
        <p14:creationId xmlns:p14="http://schemas.microsoft.com/office/powerpoint/2010/main" val="28989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anim calcmode="lin" valueType="num">
                                      <p:cBhvr additive="base">
                                        <p:cTn id="2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anim calcmode="lin" valueType="num">
                                      <p:cBhvr additive="base">
                                        <p:cTn id="29"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anim calcmode="lin" valueType="num">
                                      <p:cBhvr additive="base">
                                        <p:cTn id="35"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anim calcmode="lin" valueType="num">
                                      <p:cBhvr additive="base">
                                        <p:cTn id="3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938" y="-16476"/>
            <a:ext cx="8534400" cy="609600"/>
          </a:xfrm>
        </p:spPr>
        <p:txBody>
          <a:bodyPr>
            <a:noAutofit/>
          </a:bodyPr>
          <a:lstStyle/>
          <a:p>
            <a:pPr algn="ctr"/>
            <a:r>
              <a:rPr lang="en-US" dirty="0">
                <a:gradFill>
                  <a:gsLst>
                    <a:gs pos="0">
                      <a:schemeClr val="tx2"/>
                    </a:gs>
                    <a:gs pos="46000">
                      <a:schemeClr val="tx2"/>
                    </a:gs>
                    <a:gs pos="86000">
                      <a:schemeClr val="accent5"/>
                    </a:gs>
                  </a:gsLst>
                  <a:lin ang="5400000" scaled="1"/>
                </a:gradFill>
              </a:rPr>
              <a:t>Buffered Voltage-Follower – Voltage Regulator</a:t>
            </a:r>
          </a:p>
        </p:txBody>
      </p:sp>
      <mc:AlternateContent xmlns:mc="http://schemas.openxmlformats.org/markup-compatibility/2006" xmlns:a14="http://schemas.microsoft.com/office/drawing/2010/main">
        <mc:Choice Requires="a14">
          <p:sp>
            <p:nvSpPr>
              <p:cNvPr id="11" name="Rectangle 10"/>
              <p:cNvSpPr/>
              <p:nvPr/>
            </p:nvSpPr>
            <p:spPr>
              <a:xfrm>
                <a:off x="357809" y="568845"/>
                <a:ext cx="11545293" cy="622054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Vref</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&gt;&gt; 20 mA, limited by STF80N10F7 Power Dissipation.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From a graph in the STF80N10F7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datasheet.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=50 </m:t>
                      </m:r>
                      <m:f>
                        <m:fPr>
                          <m:type m:val="li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Z</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50 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=0.02 </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Ω</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Very small output impedance for this large n-channel MOSFET used as a source-follower in the above buffered voltage follower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Does threshold voltage variation from 2.5 V minimum to 4.5 V maximum for the STF80N10F7 MOSFET cause problems for the above circuit?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No, because the op-amp output simply adjusts as necessary to make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Vref</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Do have to have the op-amp output able to reach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+ 4.5 V, to guarantee MOSFET turn on.</a:t>
                </a:r>
              </a:p>
            </p:txBody>
          </p:sp>
        </mc:Choice>
        <mc:Fallback xmlns="">
          <p:sp>
            <p:nvSpPr>
              <p:cNvPr id="11" name="Rectangle 10"/>
              <p:cNvSpPr>
                <a:spLocks noRot="1" noChangeAspect="1" noMove="1" noResize="1" noEditPoints="1" noAdjustHandles="1" noChangeArrowheads="1" noChangeShapeType="1" noTextEdit="1"/>
              </p:cNvSpPr>
              <p:nvPr/>
            </p:nvSpPr>
            <p:spPr>
              <a:xfrm>
                <a:off x="357809" y="568845"/>
                <a:ext cx="11545293" cy="6220549"/>
              </a:xfrm>
              <a:prstGeom prst="rect">
                <a:avLst/>
              </a:prstGeom>
              <a:blipFill>
                <a:blip r:embed="rId3"/>
                <a:stretch>
                  <a:fillRect l="-263" t="-194"/>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097" y="1054877"/>
            <a:ext cx="4523523" cy="3130378"/>
          </a:xfrm>
          <a:prstGeom prst="rect">
            <a:avLst/>
          </a:prstGeom>
        </p:spPr>
      </p:pic>
    </p:spTree>
    <p:extLst>
      <p:ext uri="{BB962C8B-B14F-4D97-AF65-F5344CB8AC3E}">
        <p14:creationId xmlns:p14="http://schemas.microsoft.com/office/powerpoint/2010/main" val="26866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4" end="14"/>
                                            </p:txEl>
                                          </p:spTgt>
                                        </p:tgtEl>
                                        <p:attrNameLst>
                                          <p:attrName>style.visibility</p:attrName>
                                        </p:attrNameLst>
                                      </p:cBhvr>
                                      <p:to>
                                        <p:strVal val="visible"/>
                                      </p:to>
                                    </p:set>
                                    <p:anim calcmode="lin" valueType="num">
                                      <p:cBhvr additive="base">
                                        <p:cTn id="7"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6" end="16"/>
                                            </p:txEl>
                                          </p:spTgt>
                                        </p:tgtEl>
                                        <p:attrNameLst>
                                          <p:attrName>style.visibility</p:attrName>
                                        </p:attrNameLst>
                                      </p:cBhvr>
                                      <p:to>
                                        <p:strVal val="visible"/>
                                      </p:to>
                                    </p:set>
                                    <p:anim calcmode="lin" valueType="num">
                                      <p:cBhvr additive="base">
                                        <p:cTn id="13"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114" y="-16476"/>
            <a:ext cx="7076302" cy="609600"/>
          </a:xfrm>
        </p:spPr>
        <p:txBody>
          <a:bodyPr>
            <a:noAutofit/>
          </a:bodyPr>
          <a:lstStyle/>
          <a:p>
            <a:pPr algn="ctr"/>
            <a:r>
              <a:rPr lang="en-US" dirty="0">
                <a:gradFill>
                  <a:gsLst>
                    <a:gs pos="0">
                      <a:schemeClr val="tx2"/>
                    </a:gs>
                    <a:gs pos="46000">
                      <a:schemeClr val="tx2"/>
                    </a:gs>
                    <a:gs pos="86000">
                      <a:schemeClr val="accent5"/>
                    </a:gs>
                  </a:gsLst>
                  <a:lin ang="5400000" scaled="1"/>
                </a:gradFill>
              </a:rPr>
              <a:t>Voltage Regulator with Current Limit</a:t>
            </a:r>
          </a:p>
        </p:txBody>
      </p:sp>
      <mc:AlternateContent xmlns:mc="http://schemas.openxmlformats.org/markup-compatibility/2006" xmlns:a14="http://schemas.microsoft.com/office/drawing/2010/main">
        <mc:Choice Requires="a14">
          <p:sp>
            <p:nvSpPr>
              <p:cNvPr id="11" name="Rectangle 10"/>
              <p:cNvSpPr/>
              <p:nvPr/>
            </p:nvSpPr>
            <p:spPr>
              <a:xfrm>
                <a:off x="389614" y="584886"/>
                <a:ext cx="11441927" cy="61570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When Q1 is in cutoff,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o</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Vref</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Yet when Q1 turns on,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o_max</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How do we calculate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(0.66 V)/(4.2 </a:t>
                </a:r>
                <a:r>
                  <a:rPr kumimoji="0" lang="el-GR" sz="1800" b="0" i="0" u="none" strike="noStrike" kern="1200" cap="none" spc="0" normalizeH="0" baseline="0" noProof="0" dirty="0">
                    <a:ln>
                      <a:noFill/>
                    </a:ln>
                    <a:solidFill>
                      <a:prstClr val="black"/>
                    </a:solidFill>
                    <a:effectLst/>
                    <a:uLnTx/>
                    <a:uFillTx/>
                    <a:latin typeface="Cambria" panose="02040503050406030204"/>
                    <a:ea typeface="+mn-ea"/>
                    <a:cs typeface="+mn-cs"/>
                  </a:rPr>
                  <a:t>Ω</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 157 mA. Why?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When Q1 turns on it causes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of M1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to produce a drain current of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even as the op-amp tries to increase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of M1 when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o</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&lt;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Vref</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Hence,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GS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of M1 equals the voltage necessary for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D</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in current limit.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For</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and</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dd</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o</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+0.65 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Saturation</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lim</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β</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ub>
                          </m:sSub>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GS</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 current limit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o</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equals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I</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mn-ea"/>
                    <a:cs typeface="+mn-cs"/>
                  </a:rPr>
                  <a:t>lim</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Rload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which is &lt;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Vref</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with </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o</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decreasing </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Rload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The voltage regulator is no longer able to regulate the output voltage in current limit.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This effective and simple current limit is much more convenient than a 1-time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blowable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fuse for circuit protection.</a:t>
                </a:r>
              </a:p>
            </p:txBody>
          </p:sp>
        </mc:Choice>
        <mc:Fallback xmlns="">
          <p:sp>
            <p:nvSpPr>
              <p:cNvPr id="11" name="Rectangle 10"/>
              <p:cNvSpPr>
                <a:spLocks noRot="1" noChangeAspect="1" noMove="1" noResize="1" noEditPoints="1" noAdjustHandles="1" noChangeArrowheads="1" noChangeShapeType="1" noTextEdit="1"/>
              </p:cNvSpPr>
              <p:nvPr/>
            </p:nvSpPr>
            <p:spPr>
              <a:xfrm>
                <a:off x="389614" y="584886"/>
                <a:ext cx="11441927" cy="6157070"/>
              </a:xfrm>
              <a:prstGeom prst="rect">
                <a:avLst/>
              </a:prstGeom>
              <a:blipFill>
                <a:blip r:embed="rId3"/>
                <a:stretch>
                  <a:fillRect l="-265" b="-9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679773"/>
            <a:ext cx="4477335" cy="2922167"/>
          </a:xfrm>
          <a:prstGeom prst="rect">
            <a:avLst/>
          </a:prstGeom>
        </p:spPr>
      </p:pic>
    </p:spTree>
    <p:extLst>
      <p:ext uri="{BB962C8B-B14F-4D97-AF65-F5344CB8AC3E}">
        <p14:creationId xmlns:p14="http://schemas.microsoft.com/office/powerpoint/2010/main" val="295930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 calcmode="lin" valueType="num">
                                      <p:cBhvr additive="base">
                                        <p:cTn id="1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anim calcmode="lin" valueType="num">
                                      <p:cBhvr additive="base">
                                        <p:cTn id="1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anim calcmode="lin" valueType="num">
                                      <p:cBhvr additive="base">
                                        <p:cTn id="2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anim calcmode="lin" valueType="num">
                                      <p:cBhvr additive="base">
                                        <p:cTn id="2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xEl>
                                              <p:pRg st="14" end="14"/>
                                            </p:txEl>
                                          </p:spTgt>
                                        </p:tgtEl>
                                        <p:attrNameLst>
                                          <p:attrName>style.visibility</p:attrName>
                                        </p:attrNameLst>
                                      </p:cBhvr>
                                      <p:to>
                                        <p:strVal val="visible"/>
                                      </p:to>
                                    </p:set>
                                    <p:anim calcmode="lin" valueType="num">
                                      <p:cBhvr additive="base">
                                        <p:cTn id="3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16" end="16"/>
                                            </p:txEl>
                                          </p:spTgt>
                                        </p:tgtEl>
                                        <p:attrNameLst>
                                          <p:attrName>style.visibility</p:attrName>
                                        </p:attrNameLst>
                                      </p:cBhvr>
                                      <p:to>
                                        <p:strVal val="visible"/>
                                      </p:to>
                                    </p:set>
                                    <p:anim calcmode="lin" valueType="num">
                                      <p:cBhvr additive="base">
                                        <p:cTn id="37"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18" end="18"/>
                                            </p:txEl>
                                          </p:spTgt>
                                        </p:tgtEl>
                                        <p:attrNameLst>
                                          <p:attrName>style.visibility</p:attrName>
                                        </p:attrNameLst>
                                      </p:cBhvr>
                                      <p:to>
                                        <p:strVal val="visible"/>
                                      </p:to>
                                    </p:set>
                                    <p:anim calcmode="lin" valueType="num">
                                      <p:cBhvr additive="base">
                                        <p:cTn id="43"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1" y="-8238"/>
            <a:ext cx="6963718" cy="609600"/>
          </a:xfrm>
        </p:spPr>
        <p:txBody>
          <a:bodyPr>
            <a:noAutofit/>
          </a:bodyPr>
          <a:lstStyle/>
          <a:p>
            <a:pPr algn="ctr"/>
            <a:r>
              <a:rPr lang="en-US" dirty="0">
                <a:gradFill>
                  <a:gsLst>
                    <a:gs pos="0">
                      <a:schemeClr val="tx2"/>
                    </a:gs>
                    <a:gs pos="46000">
                      <a:schemeClr val="tx2"/>
                    </a:gs>
                    <a:gs pos="86000">
                      <a:schemeClr val="accent5"/>
                    </a:gs>
                  </a:gsLst>
                  <a:lin ang="5400000" scaled="1"/>
                </a:gradFill>
              </a:rPr>
              <a:t>CMOS – Complementary MOS</a:t>
            </a:r>
          </a:p>
        </p:txBody>
      </p:sp>
      <p:sp>
        <p:nvSpPr>
          <p:cNvPr id="11" name="Rectangle 10"/>
          <p:cNvSpPr/>
          <p:nvPr/>
        </p:nvSpPr>
        <p:spPr>
          <a:xfrm>
            <a:off x="453224" y="709933"/>
            <a:ext cx="11306755"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CMOS uses both p-channel and n-channel MOSFETs on the same substrate as shown below.</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CMOS is presently the dominant approach for digital logic in VLSI.</a:t>
            </a:r>
          </a:p>
          <a:p>
            <a:pPr marL="285750" marR="0" lvl="0" indent="-28575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Took time to develop this n-well process so </a:t>
            </a:r>
            <a:r>
              <a:rPr kumimoji="0" lang="en-US" altLang="en-US" sz="1800" b="0" i="0" u="none" strike="noStrike" kern="1200" cap="none" spc="0" normalizeH="0" baseline="0" noProof="0" dirty="0" err="1">
                <a:ln>
                  <a:noFill/>
                </a:ln>
                <a:solidFill>
                  <a:prstClr val="black"/>
                </a:solidFill>
                <a:effectLst/>
                <a:uLnTx/>
                <a:uFillTx/>
                <a:latin typeface="Cambria" panose="02040503050406030204"/>
                <a:ea typeface="+mn-ea"/>
                <a:cs typeface="Arial" panose="020B0604020202020204" pitchFamily="34" charset="0"/>
              </a:rPr>
              <a:t>nMOS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only and </a:t>
            </a:r>
            <a:r>
              <a:rPr kumimoji="0" lang="en-US" altLang="en-US" sz="1800" b="0" i="0" u="none" strike="noStrike" kern="1200" cap="none" spc="0" normalizeH="0" baseline="0" noProof="0" dirty="0" err="1">
                <a:ln>
                  <a:noFill/>
                </a:ln>
                <a:solidFill>
                  <a:prstClr val="black"/>
                </a:solidFill>
                <a:effectLst/>
                <a:uLnTx/>
                <a:uFillTx/>
                <a:latin typeface="Cambria" panose="02040503050406030204"/>
                <a:ea typeface="+mn-ea"/>
                <a:cs typeface="Arial" panose="020B0604020202020204" pitchFamily="34" charset="0"/>
              </a:rPr>
              <a:t>pMOS</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 only digital logic thrived for a season.</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rPr>
              <a:t>Because of the dominance of CMOS for VLSI, there are now many more MOSFETs than BJTs in the world.</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mn-ea"/>
              <a:cs typeface="Arial" panose="020B0604020202020204" pitchFamily="34" charset="0"/>
            </a:endParaRPr>
          </a:p>
        </p:txBody>
      </p:sp>
      <p:grpSp>
        <p:nvGrpSpPr>
          <p:cNvPr id="5" name="Group 4"/>
          <p:cNvGrpSpPr/>
          <p:nvPr/>
        </p:nvGrpSpPr>
        <p:grpSpPr>
          <a:xfrm>
            <a:off x="3512092" y="4287117"/>
            <a:ext cx="5196840" cy="2115077"/>
            <a:chOff x="3947160" y="3575915"/>
            <a:chExt cx="5196840" cy="211507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160" y="3575915"/>
              <a:ext cx="5196840" cy="2115077"/>
            </a:xfrm>
            <a:prstGeom prst="rect">
              <a:avLst/>
            </a:prstGeom>
          </p:spPr>
        </p:pic>
        <p:sp>
          <p:nvSpPr>
            <p:cNvPr id="7" name="TextBox 6"/>
            <p:cNvSpPr txBox="1"/>
            <p:nvPr/>
          </p:nvSpPr>
          <p:spPr>
            <a:xfrm>
              <a:off x="4176764" y="3962400"/>
              <a:ext cx="4097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a:ea typeface="+mn-ea"/>
                  <a:cs typeface="+mn-cs"/>
                </a:rPr>
                <a:t>V</a:t>
              </a:r>
              <a:r>
                <a:rPr kumimoji="0" lang="en-US" sz="1400" b="0" i="0" u="none" strike="noStrike" kern="1200" cap="none" spc="0" normalizeH="0" baseline="-25000" noProof="0" dirty="0">
                  <a:ln>
                    <a:noFill/>
                  </a:ln>
                  <a:solidFill>
                    <a:srgbClr val="FFFFFF"/>
                  </a:solidFill>
                  <a:effectLst/>
                  <a:uLnTx/>
                  <a:uFillTx/>
                  <a:latin typeface="Cambria" panose="02040503050406030204"/>
                  <a:ea typeface="+mn-ea"/>
                  <a:cs typeface="+mn-cs"/>
                </a:rPr>
                <a:t>SS</a:t>
              </a:r>
              <a:endParaRPr kumimoji="0" lang="en-US" sz="14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p:sp>
          <p:nvSpPr>
            <p:cNvPr id="8" name="TextBox 7"/>
            <p:cNvSpPr txBox="1"/>
            <p:nvPr/>
          </p:nvSpPr>
          <p:spPr>
            <a:xfrm>
              <a:off x="8305800" y="3993928"/>
              <a:ext cx="4507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mbria" panose="02040503050406030204"/>
                  <a:ea typeface="+mn-ea"/>
                  <a:cs typeface="+mn-cs"/>
                </a:rPr>
                <a:t>V</a:t>
              </a:r>
              <a:r>
                <a:rPr kumimoji="0" lang="en-US" sz="1400" b="0" i="0" u="none" strike="noStrike" kern="1200" cap="none" spc="0" normalizeH="0" baseline="-25000" noProof="0" dirty="0">
                  <a:ln>
                    <a:noFill/>
                  </a:ln>
                  <a:solidFill>
                    <a:srgbClr val="FFFFFF"/>
                  </a:solidFill>
                  <a:effectLst/>
                  <a:uLnTx/>
                  <a:uFillTx/>
                  <a:latin typeface="Cambria" panose="02040503050406030204"/>
                  <a:ea typeface="+mn-ea"/>
                  <a:cs typeface="+mn-cs"/>
                </a:rPr>
                <a:t>DD</a:t>
              </a:r>
              <a:endParaRPr kumimoji="0" lang="en-US" sz="1400" b="0" i="0" u="none" strike="noStrike" kern="1200" cap="none" spc="0" normalizeH="0" baseline="0" noProof="0" dirty="0">
                <a:ln>
                  <a:noFill/>
                </a:ln>
                <a:solidFill>
                  <a:srgbClr val="FFFFFF"/>
                </a:solidFill>
                <a:effectLst/>
                <a:uLnTx/>
                <a:uFillTx/>
                <a:latin typeface="Cambria" panose="02040503050406030204"/>
                <a:ea typeface="+mn-ea"/>
                <a:cs typeface="+mn-cs"/>
              </a:endParaRPr>
            </a:p>
          </p:txBody>
        </p:sp>
      </p:grpSp>
    </p:spTree>
    <p:extLst>
      <p:ext uri="{BB962C8B-B14F-4D97-AF65-F5344CB8AC3E}">
        <p14:creationId xmlns:p14="http://schemas.microsoft.com/office/powerpoint/2010/main" val="1043978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6854" y="-8238"/>
            <a:ext cx="6153665" cy="609600"/>
          </a:xfrm>
        </p:spPr>
        <p:txBody>
          <a:bodyPr>
            <a:noAutofit/>
          </a:bodyPr>
          <a:lstStyle/>
          <a:p>
            <a:pPr algn="ctr"/>
            <a:r>
              <a:rPr lang="en-US" dirty="0">
                <a:gradFill>
                  <a:gsLst>
                    <a:gs pos="0">
                      <a:schemeClr val="tx2"/>
                    </a:gs>
                    <a:gs pos="46000">
                      <a:schemeClr val="tx2"/>
                    </a:gs>
                    <a:gs pos="86000">
                      <a:schemeClr val="accent5"/>
                    </a:gs>
                  </a:gsLst>
                  <a:lin ang="5400000" scaled="1"/>
                </a:gradFill>
              </a:rPr>
              <a:t>Level 1 MOSFET I</a:t>
            </a:r>
            <a:r>
              <a:rPr lang="en-US" baseline="-25000" dirty="0">
                <a:gradFill>
                  <a:gsLst>
                    <a:gs pos="0">
                      <a:schemeClr val="tx2"/>
                    </a:gs>
                    <a:gs pos="46000">
                      <a:schemeClr val="tx2"/>
                    </a:gs>
                    <a:gs pos="86000">
                      <a:schemeClr val="accent5"/>
                    </a:gs>
                  </a:gsLst>
                  <a:lin ang="5400000" scaled="1"/>
                </a:gradFill>
              </a:rPr>
              <a:t>D</a:t>
            </a:r>
            <a:r>
              <a:rPr lang="en-US" dirty="0">
                <a:gradFill>
                  <a:gsLst>
                    <a:gs pos="0">
                      <a:schemeClr val="tx2"/>
                    </a:gs>
                    <a:gs pos="46000">
                      <a:schemeClr val="tx2"/>
                    </a:gs>
                    <a:gs pos="86000">
                      <a:schemeClr val="accent5"/>
                    </a:gs>
                  </a:gsLst>
                  <a:lin ang="5400000" scaled="1"/>
                </a:gradFill>
              </a:rPr>
              <a:t> Equations</a:t>
            </a:r>
          </a:p>
        </p:txBody>
      </p:sp>
      <mc:AlternateContent xmlns:mc="http://schemas.openxmlformats.org/markup-compatibility/2006" xmlns:a14="http://schemas.microsoft.com/office/drawing/2010/main">
        <mc:Choice Requires="a14">
          <p:sp>
            <p:nvSpPr>
              <p:cNvPr id="11" name="Rectangle 10"/>
              <p:cNvSpPr/>
              <p:nvPr/>
            </p:nvSpPr>
            <p:spPr>
              <a:xfrm>
                <a:off x="1617234" y="601363"/>
                <a:ext cx="8986563" cy="61118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K</m:t>
                          </m:r>
                          <m:r>
                            <a:rPr lang="en-US">
                              <a:solidFill>
                                <a:prstClr val="black"/>
                              </a:solidFill>
                              <a:latin typeface="Cambria Math" panose="02040503050406030204" pitchFamily="18" charset="0"/>
                            </a:rPr>
                            <m:t>′</m:t>
                          </m:r>
                        </m:e>
                        <m:sub>
                          <m:r>
                            <m:rPr>
                              <m:sty m:val="p"/>
                            </m:rPr>
                            <a:rPr lang="en-US">
                              <a:solidFill>
                                <a:prstClr val="black"/>
                              </a:solidFill>
                              <a:latin typeface="Cambria Math" panose="02040503050406030204" pitchFamily="18" charset="0"/>
                            </a:rPr>
                            <m:t>n</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d>
                        <m:dPr>
                          <m:begChr m:val="["/>
                          <m:endChr m:val="]"/>
                          <m:ctrlPr>
                            <a:rPr lang="en-US" i="1">
                              <a:solidFill>
                                <a:prstClr val="black"/>
                              </a:solidFill>
                              <a:latin typeface="Cambria Math" panose="02040503050406030204" pitchFamily="18" charset="0"/>
                              <a:ea typeface="Cambria Math" panose="02040503050406030204" pitchFamily="18" charset="0"/>
                            </a:rPr>
                          </m:ctrlPr>
                        </m:dPr>
                        <m:e>
                          <m:r>
                            <a:rPr lang="en-US" i="1">
                              <a:solidFill>
                                <a:prstClr val="black"/>
                              </a:solidFill>
                              <a:latin typeface="Cambria Math" panose="02040503050406030204" pitchFamily="18" charset="0"/>
                              <a:ea typeface="Cambria Math" panose="02040503050406030204" pitchFamily="18" charset="0"/>
                            </a:rPr>
                            <m:t>2</m:t>
                          </m:r>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r>
                            <a:rPr lang="en-US">
                              <a:solidFill>
                                <a:prstClr val="black"/>
                              </a:solidFill>
                              <a:latin typeface="Cambria Math" panose="02040503050406030204" pitchFamily="18" charset="0"/>
                              <a:ea typeface="Cambria Math" panose="02040503050406030204" pitchFamily="18" charset="0"/>
                            </a:rPr>
                            <m:t>−</m:t>
                          </m:r>
                          <m:sSubSup>
                            <m:sSubSupPr>
                              <m:ctrlPr>
                                <a:rPr lang="en-US" i="1">
                                  <a:solidFill>
                                    <a:prstClr val="black"/>
                                  </a:solidFill>
                                  <a:latin typeface="Cambria Math" panose="02040503050406030204" pitchFamily="18" charset="0"/>
                                  <a:ea typeface="Cambria Math" panose="02040503050406030204" pitchFamily="18" charset="0"/>
                                </a:rPr>
                              </m:ctrlPr>
                            </m:sSubSup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up>
                              <m:r>
                                <a:rPr lang="en-US">
                                  <a:solidFill>
                                    <a:prstClr val="black"/>
                                  </a:solidFill>
                                  <a:latin typeface="Cambria Math" panose="02040503050406030204" pitchFamily="18" charset="0"/>
                                  <a:ea typeface="Cambria Math" panose="02040503050406030204" pitchFamily="18" charset="0"/>
                                </a:rPr>
                                <m:t>2</m:t>
                              </m:r>
                            </m:sup>
                          </m:sSubSup>
                        </m:e>
                      </m:d>
                      <m:d>
                        <m:dPr>
                          <m:ctrlPr>
                            <a:rPr lang="en-US" i="1">
                              <a:solidFill>
                                <a:prstClr val="black"/>
                              </a:solidFill>
                              <a:latin typeface="Cambria Math" panose="02040503050406030204" pitchFamily="18" charset="0"/>
                              <a:ea typeface="Cambria Math" panose="02040503050406030204" pitchFamily="18" charset="0"/>
                            </a:rPr>
                          </m:ctrlPr>
                        </m:dPr>
                        <m:e>
                          <m:r>
                            <a:rPr lang="en-US" i="1">
                              <a:solidFill>
                                <a:prstClr val="black"/>
                              </a:solidFill>
                              <a:latin typeface="Cambria Math" panose="02040503050406030204" pitchFamily="18" charset="0"/>
                              <a:ea typeface="Cambria Math" panose="02040503050406030204" pitchFamily="18" charset="0"/>
                            </a:rPr>
                            <m:t>1+</m:t>
                          </m:r>
                          <m:r>
                            <m:rPr>
                              <m:sty m:val="p"/>
                            </m:rPr>
                            <a:rPr lang="el-GR" i="1">
                              <a:solidFill>
                                <a:prstClr val="black"/>
                              </a:solidFill>
                              <a:latin typeface="Cambria Math" panose="02040503050406030204" pitchFamily="18" charset="0"/>
                              <a:ea typeface="Cambria Math" panose="02040503050406030204" pitchFamily="18" charset="0"/>
                            </a:rPr>
                            <m:t>λ</m:t>
                          </m:r>
                          <m:sSub>
                            <m:sSubPr>
                              <m:ctrlPr>
                                <a:rPr lang="el-GR"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e>
                      </m:d>
                      <m:r>
                        <a:rPr lang="en-US">
                          <a:solidFill>
                            <a:prstClr val="black"/>
                          </a:solidFill>
                          <a:latin typeface="Cambria Math" panose="02040503050406030204" pitchFamily="18" charset="0"/>
                          <a:ea typeface="Cambria Math" panose="02040503050406030204" pitchFamily="18" charset="0"/>
                        </a:rPr>
                        <m:t>.</m:t>
                      </m:r>
                    </m:oMath>
                  </m:oMathPara>
                </a14:m>
                <a:endParaRPr 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  </m:t>
                      </m:r>
                    </m:oMath>
                  </m:oMathPara>
                </a14:m>
                <a:endParaRPr lang="en-US" dirty="0">
                  <a:solidFill>
                    <a:prstClr val="black"/>
                  </a:solidFill>
                  <a:latin typeface="Cambria Math" panose="02040503050406030204" pitchFamily="18" charset="0"/>
                  <a:ea typeface="Cambria Math" panose="02040503050406030204" pitchFamily="18" charset="0"/>
                </a:endParaRPr>
              </a:p>
              <a:p>
                <a:r>
                  <a:rPr lang="en-US" dirty="0">
                    <a:solidFill>
                      <a:prstClr val="black"/>
                    </a:solidFill>
                    <a:latin typeface="Cambria Math" panose="02040503050406030204" pitchFamily="18" charset="0"/>
                    <a:ea typeface="Cambria Math" panose="02040503050406030204" pitchFamily="18" charset="0"/>
                  </a:rPr>
                  <a:t>Shichman-Hodges model (Level 1 MOSFET SPICE model for </a:t>
                </a:r>
                <a:r>
                  <a:rPr lang="en-US" dirty="0" err="1">
                    <a:solidFill>
                      <a:prstClr val="black"/>
                    </a:solidFill>
                    <a:latin typeface="Cambria Math" panose="02040503050406030204" pitchFamily="18" charset="0"/>
                    <a:ea typeface="Cambria Math" panose="02040503050406030204" pitchFamily="18" charset="0"/>
                  </a:rPr>
                  <a:t>Ohmic</a:t>
                </a:r>
                <a:r>
                  <a:rPr lang="en-US" dirty="0">
                    <a:solidFill>
                      <a:prstClr val="black"/>
                    </a:solidFill>
                    <a:latin typeface="Cambria Math" panose="02040503050406030204" pitchFamily="18" charset="0"/>
                    <a:ea typeface="Cambria Math" panose="02040503050406030204" pitchFamily="18" charset="0"/>
                  </a:rPr>
                  <a:t> region).</a:t>
                </a:r>
              </a:p>
              <a:p>
                <a:endParaRPr 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sSup>
                            <m:sSupPr>
                              <m:ctrlPr>
                                <a:rPr lang="en-US" i="1">
                                  <a:solidFill>
                                    <a:prstClr val="black"/>
                                  </a:solidFill>
                                  <a:latin typeface="Cambria Math" panose="02040503050406030204" pitchFamily="18" charset="0"/>
                                </a:rPr>
                              </m:ctrlPr>
                            </m:sSupPr>
                            <m:e>
                              <m:r>
                                <m:rPr>
                                  <m:sty m:val="p"/>
                                </m:rPr>
                                <a:rPr lang="en-US">
                                  <a:solidFill>
                                    <a:prstClr val="black"/>
                                  </a:solidFill>
                                  <a:latin typeface="Cambria Math" panose="02040503050406030204" pitchFamily="18" charset="0"/>
                                </a:rPr>
                                <m:t>K</m:t>
                              </m:r>
                            </m:e>
                            <m:sup>
                              <m:r>
                                <a:rPr lang="en-US" i="1">
                                  <a:solidFill>
                                    <a:prstClr val="black"/>
                                  </a:solidFill>
                                  <a:latin typeface="Cambria Math" panose="02040503050406030204" pitchFamily="18" charset="0"/>
                                </a:rPr>
                                <m:t>′</m:t>
                              </m:r>
                            </m:sup>
                          </m:sSup>
                        </m:e>
                        <m:sub>
                          <m:r>
                            <m:rPr>
                              <m:sty m:val="p"/>
                            </m:rPr>
                            <a:rPr lang="en-US">
                              <a:solidFill>
                                <a:prstClr val="black"/>
                              </a:solidFill>
                              <a:latin typeface="Cambria Math" panose="02040503050406030204" pitchFamily="18" charset="0"/>
                            </a:rPr>
                            <m:t>n</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d>
                        <m:dPr>
                          <m:ctrlPr>
                            <a:rPr lang="en-US" i="1">
                              <a:solidFill>
                                <a:prstClr val="black"/>
                              </a:solidFill>
                              <a:latin typeface="Cambria Math" panose="02040503050406030204" pitchFamily="18" charset="0"/>
                              <a:ea typeface="Cambria Math" panose="02040503050406030204" pitchFamily="18" charset="0"/>
                            </a:rPr>
                          </m:ctrlPr>
                        </m:dPr>
                        <m:e>
                          <m:r>
                            <a:rPr lang="en-US">
                              <a:solidFill>
                                <a:prstClr val="black"/>
                              </a:solidFill>
                              <a:latin typeface="Cambria Math" panose="02040503050406030204" pitchFamily="18" charset="0"/>
                              <a:ea typeface="Cambria Math" panose="02040503050406030204" pitchFamily="18" charset="0"/>
                            </a:rPr>
                            <m:t>1+</m:t>
                          </m:r>
                          <m:r>
                            <m:rPr>
                              <m:sty m:val="p"/>
                            </m:rPr>
                            <a:rPr lang="el-GR" i="1">
                              <a:solidFill>
                                <a:prstClr val="black"/>
                              </a:solidFill>
                              <a:latin typeface="Cambria Math" panose="02040503050406030204" pitchFamily="18" charset="0"/>
                              <a:ea typeface="Cambria Math" panose="02040503050406030204" pitchFamily="18" charset="0"/>
                            </a:rPr>
                            <m:t>λ</m:t>
                          </m:r>
                          <m:sSub>
                            <m:sSubPr>
                              <m:ctrlPr>
                                <a:rPr lang="el-GR"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e>
                      </m:d>
                      <m:r>
                        <a:rPr lang="en-US">
                          <a:solidFill>
                            <a:prstClr val="black"/>
                          </a:solidFill>
                          <a:latin typeface="Cambria Math" panose="02040503050406030204" pitchFamily="18" charset="0"/>
                          <a:ea typeface="Cambria Math" panose="02040503050406030204" pitchFamily="18" charset="0"/>
                        </a:rPr>
                        <m:t>. </m:t>
                      </m:r>
                    </m:oMath>
                  </m:oMathPara>
                </a14:m>
                <a:endParaRPr lang="en-US" dirty="0">
                  <a:solidFill>
                    <a:prstClr val="black"/>
                  </a:solidFill>
                  <a:latin typeface="Calibri" panose="020F0502020204030204"/>
                  <a:ea typeface="Cambria Math" panose="02040503050406030204" pitchFamily="18" charset="0"/>
                </a:endParaRPr>
              </a:p>
              <a:p>
                <a:r>
                  <a:rPr lang="en-US" dirty="0">
                    <a:solidFill>
                      <a:prstClr val="black"/>
                    </a:solidFill>
                    <a:latin typeface="Cambria Math" panose="02040503050406030204" pitchFamily="18" charset="0"/>
                    <a:ea typeface="Cambria Math" panose="02040503050406030204" pitchFamily="18" charset="0"/>
                  </a:rPr>
                  <a:t> </a:t>
                </a:r>
              </a:p>
              <a:p>
                <a:r>
                  <a:rPr lang="en-US" dirty="0">
                    <a:solidFill>
                      <a:prstClr val="black"/>
                    </a:solidFill>
                    <a:latin typeface="Cambria Math" panose="02040503050406030204" pitchFamily="18" charset="0"/>
                    <a:ea typeface="Cambria Math" panose="02040503050406030204" pitchFamily="18" charset="0"/>
                  </a:rPr>
                  <a:t>Shichman-Hodges model (Level 1 MOSFET SPICE model for saturation region).</a:t>
                </a:r>
              </a:p>
              <a:p>
                <a:endParaRPr lang="en-US" dirty="0">
                  <a:solidFill>
                    <a:prstClr val="black"/>
                  </a:solidFill>
                  <a:latin typeface="Cambria Math" panose="02040503050406030204" pitchFamily="18" charset="0"/>
                  <a:ea typeface="Cambria Math" panose="02040503050406030204" pitchFamily="18" charset="0"/>
                </a:endParaRPr>
              </a:p>
              <a:p>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l-GR">
                        <a:solidFill>
                          <a:prstClr val="black"/>
                        </a:solidFill>
                        <a:latin typeface="Cambria Math" panose="02040503050406030204" pitchFamily="18" charset="0"/>
                        <a:ea typeface="Cambria Math" panose="02040503050406030204" pitchFamily="18" charset="0"/>
                      </a:rPr>
                      <m:t>λ</m:t>
                    </m:r>
                    <m:r>
                      <a:rPr lang="en-US">
                        <a:solidFill>
                          <a:prstClr val="black"/>
                        </a:solidFill>
                        <a:latin typeface="Cambria Math" panose="02040503050406030204" pitchFamily="18" charset="0"/>
                        <a:ea typeface="Cambria Math" panose="02040503050406030204" pitchFamily="18" charset="0"/>
                      </a:rPr>
                      <m:t>→</m:t>
                    </m:r>
                  </m:oMath>
                </a14:m>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Channel Length Modulation </a:t>
                </a:r>
              </a:p>
              <a:p>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Parameter.</a:t>
                </a:r>
              </a:p>
              <a:p>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Increasing V</a:t>
                </a:r>
                <a:r>
                  <a:rPr lang="en-US" baseline="-25000" dirty="0">
                    <a:solidFill>
                      <a:prstClr val="black"/>
                    </a:solidFill>
                    <a:latin typeface="Cambria Math" panose="02040503050406030204" pitchFamily="18" charset="0"/>
                    <a:ea typeface="Cambria Math" panose="02040503050406030204" pitchFamily="18" charset="0"/>
                  </a:rPr>
                  <a:t>DS</a:t>
                </a:r>
                <a:r>
                  <a:rPr lang="en-US" dirty="0">
                    <a:solidFill>
                      <a:prstClr val="black"/>
                    </a:solidFill>
                    <a:latin typeface="Cambria Math" panose="02040503050406030204" pitchFamily="18" charset="0"/>
                    <a:ea typeface="Cambria Math" panose="02040503050406030204" pitchFamily="18" charset="0"/>
                  </a:rPr>
                  <a:t> reduces effective </a:t>
                </a:r>
              </a:p>
              <a:p>
                <a:r>
                  <a:rPr lang="en-US" dirty="0">
                    <a:solidFill>
                      <a:prstClr val="black"/>
                    </a:solidFill>
                    <a:latin typeface="Cambria Math" panose="02040503050406030204" pitchFamily="18" charset="0"/>
                    <a:ea typeface="Cambria Math" panose="02040503050406030204" pitchFamily="18" charset="0"/>
                  </a:rPr>
                  <a:t>channel length. </a:t>
                </a:r>
              </a:p>
              <a:p>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Result is finite small-signal output </a:t>
                </a:r>
              </a:p>
              <a:p>
                <a:r>
                  <a:rPr lang="en-US" dirty="0">
                    <a:solidFill>
                      <a:prstClr val="black"/>
                    </a:solidFill>
                    <a:latin typeface="Cambria Math" panose="02040503050406030204" pitchFamily="18" charset="0"/>
                    <a:ea typeface="Cambria Math" panose="02040503050406030204" pitchFamily="18" charset="0"/>
                  </a:rPr>
                  <a:t>resistance r</a:t>
                </a:r>
                <a:r>
                  <a:rPr lang="en-US" baseline="-25000" dirty="0">
                    <a:solidFill>
                      <a:prstClr val="black"/>
                    </a:solidFill>
                    <a:latin typeface="Cambria Math" panose="02040503050406030204" pitchFamily="18" charset="0"/>
                    <a:ea typeface="Cambria Math" panose="02040503050406030204" pitchFamily="18" charset="0"/>
                  </a:rPr>
                  <a:t>ds</a:t>
                </a:r>
                <a:r>
                  <a:rPr lang="en-US" dirty="0">
                    <a:solidFill>
                      <a:prstClr val="black"/>
                    </a:solidFill>
                    <a:latin typeface="Cambria Math" panose="02040503050406030204" pitchFamily="18" charset="0"/>
                    <a:ea typeface="Cambria Math" panose="02040503050406030204" pitchFamily="18" charset="0"/>
                  </a:rPr>
                  <a:t>.</a:t>
                </a:r>
              </a:p>
              <a:p>
                <a:endParaRPr lang="en-US"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   </m:t>
                      </m:r>
                    </m:oMath>
                  </m:oMathPara>
                </a14:m>
                <a:endParaRPr lang="en-US" dirty="0">
                  <a:solidFill>
                    <a:prstClr val="black"/>
                  </a:solidFill>
                  <a:latin typeface="Calibri" panose="020F0502020204030204"/>
                </a:endParaRPr>
              </a:p>
              <a:p>
                <a:pPr marL="285750" indent="-285750">
                  <a:spcBef>
                    <a:spcPct val="0"/>
                  </a:spcBef>
                  <a:buFont typeface="Arial" panose="020B0604020202020204" pitchFamily="34" charset="0"/>
                  <a:buChar char="•"/>
                </a:pPr>
                <a:endParaRPr lang="en-US" dirty="0">
                  <a:solidFill>
                    <a:prstClr val="black"/>
                  </a:solidFill>
                  <a:ea typeface="Cambria Math" panose="02040503050406030204" pitchFamily="18"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617234" y="601363"/>
                <a:ext cx="8986563" cy="6111801"/>
              </a:xfrm>
              <a:prstGeom prst="rect">
                <a:avLst/>
              </a:prstGeom>
              <a:blipFill>
                <a:blip r:embed="rId3"/>
                <a:stretch>
                  <a:fillRect l="-27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426" y="3138616"/>
            <a:ext cx="4129015" cy="3520305"/>
          </a:xfrm>
          <a:prstGeom prst="rect">
            <a:avLst/>
          </a:prstGeom>
        </p:spPr>
      </p:pic>
    </p:spTree>
    <p:extLst>
      <p:ext uri="{BB962C8B-B14F-4D97-AF65-F5344CB8AC3E}">
        <p14:creationId xmlns:p14="http://schemas.microsoft.com/office/powerpoint/2010/main" val="4026353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6854" y="-8238"/>
            <a:ext cx="6153665" cy="609600"/>
          </a:xfrm>
        </p:spPr>
        <p:txBody>
          <a:bodyPr>
            <a:noAutofit/>
          </a:bodyPr>
          <a:lstStyle/>
          <a:p>
            <a:pPr algn="ctr"/>
            <a:r>
              <a:rPr lang="en-US" dirty="0">
                <a:gradFill>
                  <a:gsLst>
                    <a:gs pos="0">
                      <a:schemeClr val="tx2"/>
                    </a:gs>
                    <a:gs pos="46000">
                      <a:schemeClr val="tx2"/>
                    </a:gs>
                    <a:gs pos="86000">
                      <a:schemeClr val="accent5"/>
                    </a:gs>
                  </a:gsLst>
                  <a:lin ang="5400000" scaled="1"/>
                </a:gradFill>
              </a:rPr>
              <a:t>MOSFET Small-Signal Model</a:t>
            </a:r>
          </a:p>
        </p:txBody>
      </p:sp>
      <mc:AlternateContent xmlns:mc="http://schemas.openxmlformats.org/markup-compatibility/2006" xmlns:a14="http://schemas.microsoft.com/office/drawing/2010/main">
        <mc:Choice Requires="a14">
          <p:sp>
            <p:nvSpPr>
              <p:cNvPr id="11" name="Rectangle 10"/>
              <p:cNvSpPr/>
              <p:nvPr/>
            </p:nvSpPr>
            <p:spPr>
              <a:xfrm>
                <a:off x="1617234" y="584887"/>
                <a:ext cx="8986563" cy="62131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err="1">
                    <a:solidFill>
                      <a:prstClr val="black"/>
                    </a:solidFill>
                    <a:latin typeface="Cambria Math" panose="02040503050406030204" pitchFamily="18" charset="0"/>
                    <a:ea typeface="Cambria Math" panose="02040503050406030204" pitchFamily="18" charset="0"/>
                  </a:rPr>
                  <a:t>Shichman</a:t>
                </a:r>
                <a:r>
                  <a:rPr lang="en-US" dirty="0">
                    <a:solidFill>
                      <a:prstClr val="black"/>
                    </a:solidFill>
                    <a:latin typeface="Cambria Math" panose="02040503050406030204" pitchFamily="18" charset="0"/>
                    <a:ea typeface="Cambria Math" panose="02040503050406030204" pitchFamily="18" charset="0"/>
                  </a:rPr>
                  <a:t>-Hodges model (Level 1 MOSFET SPICE model for Saturation region).</a:t>
                </a:r>
              </a:p>
              <a:p>
                <a:endParaRPr lang="en-US" dirty="0">
                  <a:solidFill>
                    <a:prstClr val="black"/>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center"/>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sSup>
                            <m:sSupPr>
                              <m:ctrlPr>
                                <a:rPr lang="en-US" i="1">
                                  <a:solidFill>
                                    <a:prstClr val="black"/>
                                  </a:solidFill>
                                  <a:latin typeface="Cambria Math" panose="02040503050406030204" pitchFamily="18" charset="0"/>
                                </a:rPr>
                              </m:ctrlPr>
                            </m:sSupPr>
                            <m:e>
                              <m:r>
                                <m:rPr>
                                  <m:sty m:val="p"/>
                                </m:rPr>
                                <a:rPr lang="en-US">
                                  <a:solidFill>
                                    <a:prstClr val="black"/>
                                  </a:solidFill>
                                  <a:latin typeface="Cambria Math" panose="02040503050406030204" pitchFamily="18" charset="0"/>
                                </a:rPr>
                                <m:t>K</m:t>
                              </m:r>
                            </m:e>
                            <m:sup>
                              <m:r>
                                <a:rPr lang="en-US" i="1">
                                  <a:solidFill>
                                    <a:prstClr val="black"/>
                                  </a:solidFill>
                                  <a:latin typeface="Cambria Math" panose="02040503050406030204" pitchFamily="18" charset="0"/>
                                </a:rPr>
                                <m:t>′</m:t>
                              </m:r>
                            </m:sup>
                          </m:sSup>
                        </m:e>
                        <m:sub>
                          <m:r>
                            <m:rPr>
                              <m:sty m:val="p"/>
                            </m:rPr>
                            <a:rPr lang="en-US">
                              <a:solidFill>
                                <a:prstClr val="black"/>
                              </a:solidFill>
                              <a:latin typeface="Cambria Math" panose="02040503050406030204" pitchFamily="18" charset="0"/>
                            </a:rPr>
                            <m:t>n</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d>
                        <m:dPr>
                          <m:ctrlPr>
                            <a:rPr lang="en-US" i="1">
                              <a:solidFill>
                                <a:prstClr val="black"/>
                              </a:solidFill>
                              <a:latin typeface="Cambria Math" panose="02040503050406030204" pitchFamily="18" charset="0"/>
                              <a:ea typeface="Cambria Math" panose="02040503050406030204" pitchFamily="18" charset="0"/>
                            </a:rPr>
                          </m:ctrlPr>
                        </m:dPr>
                        <m:e>
                          <m:r>
                            <a:rPr lang="en-US">
                              <a:solidFill>
                                <a:prstClr val="black"/>
                              </a:solidFill>
                              <a:latin typeface="Cambria Math" panose="02040503050406030204" pitchFamily="18" charset="0"/>
                              <a:ea typeface="Cambria Math" panose="02040503050406030204" pitchFamily="18" charset="0"/>
                            </a:rPr>
                            <m:t>1+</m:t>
                          </m:r>
                          <m:r>
                            <m:rPr>
                              <m:sty m:val="p"/>
                            </m:rPr>
                            <a:rPr lang="el-GR" i="1">
                              <a:solidFill>
                                <a:prstClr val="black"/>
                              </a:solidFill>
                              <a:latin typeface="Cambria Math" panose="02040503050406030204" pitchFamily="18" charset="0"/>
                              <a:ea typeface="Cambria Math" panose="02040503050406030204" pitchFamily="18" charset="0"/>
                            </a:rPr>
                            <m:t>λ</m:t>
                          </m:r>
                          <m:sSub>
                            <m:sSubPr>
                              <m:ctrlPr>
                                <a:rPr lang="el-GR"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DS</m:t>
                              </m:r>
                            </m:sub>
                          </m:sSub>
                        </m:e>
                      </m:d>
                      <m:r>
                        <a:rPr lang="en-US">
                          <a:solidFill>
                            <a:prstClr val="black"/>
                          </a:solidFill>
                          <a:latin typeface="Cambria Math" panose="02040503050406030204" pitchFamily="18" charset="0"/>
                          <a:ea typeface="Cambria Math" panose="02040503050406030204" pitchFamily="18" charset="0"/>
                        </a:rPr>
                        <m:t>.   </m:t>
                      </m:r>
                      <m:f>
                        <m:fPr>
                          <m:ctrlPr>
                            <a:rPr lang="en-US" i="1">
                              <a:solidFill>
                                <a:prstClr val="black"/>
                              </a:solidFill>
                              <a:latin typeface="Cambria Math" panose="02040503050406030204" pitchFamily="18" charset="0"/>
                            </a:rPr>
                          </m:ctrlPr>
                        </m:fPr>
                        <m:num>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num>
                        <m:den>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V</m:t>
                              </m:r>
                            </m:e>
                            <m:sub>
                              <m:r>
                                <m:rPr>
                                  <m:sty m:val="p"/>
                                </m:rPr>
                                <a:rPr lang="en-US">
                                  <a:solidFill>
                                    <a:prstClr val="black"/>
                                  </a:solidFill>
                                  <a:latin typeface="Cambria Math" panose="02040503050406030204" pitchFamily="18" charset="0"/>
                                </a:rPr>
                                <m:t>DS</m:t>
                              </m:r>
                            </m:sub>
                          </m:sSub>
                        </m:den>
                      </m:f>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K</m:t>
                          </m:r>
                          <m:r>
                            <a:rPr lang="en-US">
                              <a:solidFill>
                                <a:prstClr val="black"/>
                              </a:solidFill>
                              <a:latin typeface="Cambria Math" panose="02040503050406030204" pitchFamily="18" charset="0"/>
                            </a:rPr>
                            <m:t>′</m:t>
                          </m:r>
                        </m:e>
                        <m:sub>
                          <m:r>
                            <m:rPr>
                              <m:sty m:val="p"/>
                            </m:rPr>
                            <a:rPr lang="en-US">
                              <a:solidFill>
                                <a:prstClr val="black"/>
                              </a:solidFill>
                              <a:latin typeface="Cambria Math" panose="02040503050406030204" pitchFamily="18" charset="0"/>
                            </a:rPr>
                            <m:t>n</m:t>
                          </m:r>
                        </m:sub>
                      </m:sSub>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W</m:t>
                          </m:r>
                        </m:num>
                        <m:den>
                          <m:r>
                            <a:rPr lang="en-US">
                              <a:solidFill>
                                <a:prstClr val="black"/>
                              </a:solidFill>
                              <a:latin typeface="Cambria Math" panose="02040503050406030204" pitchFamily="18" charset="0"/>
                              <a:ea typeface="Cambria Math" panose="02040503050406030204" pitchFamily="18" charset="0"/>
                            </a:rPr>
                            <m:t>2</m:t>
                          </m:r>
                          <m:r>
                            <m:rPr>
                              <m:sty m:val="p"/>
                            </m:rPr>
                            <a:rPr lang="en-US">
                              <a:solidFill>
                                <a:prstClr val="black"/>
                              </a:solidFill>
                              <a:latin typeface="Cambria Math" panose="02040503050406030204" pitchFamily="18" charset="0"/>
                              <a:ea typeface="Cambria Math" panose="02040503050406030204" pitchFamily="18" charset="0"/>
                            </a:rPr>
                            <m:t>L</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i="1">
                              <a:solidFill>
                                <a:prstClr val="black"/>
                              </a:solidFill>
                              <a:latin typeface="Cambria Math" panose="02040503050406030204" pitchFamily="18" charset="0"/>
                              <a:ea typeface="Cambria Math" panose="02040503050406030204" pitchFamily="18" charset="0"/>
                            </a:rPr>
                            <m:t>2</m:t>
                          </m:r>
                        </m:sup>
                      </m:sSup>
                      <m:r>
                        <m:rPr>
                          <m:sty m:val="p"/>
                        </m:rPr>
                        <a:rPr lang="el-GR" i="1">
                          <a:solidFill>
                            <a:prstClr val="black"/>
                          </a:solidFill>
                          <a:latin typeface="Cambria Math" panose="02040503050406030204" pitchFamily="18" charset="0"/>
                          <a:ea typeface="Cambria Math" panose="02040503050406030204" pitchFamily="18" charset="0"/>
                        </a:rPr>
                        <m:t>λ</m:t>
                      </m:r>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I</m:t>
                          </m:r>
                        </m:e>
                        <m:sub>
                          <m:r>
                            <m:rPr>
                              <m:sty m:val="p"/>
                            </m:rPr>
                            <a:rPr lang="en-US">
                              <a:solidFill>
                                <a:prstClr val="black"/>
                              </a:solidFill>
                              <a:latin typeface="Cambria Math" panose="02040503050406030204" pitchFamily="18" charset="0"/>
                              <a:ea typeface="Cambria Math" panose="02040503050406030204" pitchFamily="18" charset="0"/>
                            </a:rPr>
                            <m:t>D</m:t>
                          </m:r>
                        </m:sub>
                      </m:sSub>
                      <m:r>
                        <m:rPr>
                          <m:sty m:val="p"/>
                        </m:rPr>
                        <a:rPr lang="el-GR">
                          <a:solidFill>
                            <a:prstClr val="black"/>
                          </a:solidFill>
                          <a:latin typeface="Cambria Math" panose="02040503050406030204" pitchFamily="18" charset="0"/>
                          <a:ea typeface="Cambria Math" panose="02040503050406030204" pitchFamily="18" charset="0"/>
                        </a:rPr>
                        <m:t>λ</m:t>
                      </m:r>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r</m:t>
                          </m:r>
                        </m:e>
                        <m:sub>
                          <m:r>
                            <m:rPr>
                              <m:sty m:val="p"/>
                            </m:rPr>
                            <a:rPr lang="en-US">
                              <a:solidFill>
                                <a:prstClr val="black"/>
                              </a:solidFill>
                              <a:latin typeface="Cambria Math" panose="02040503050406030204" pitchFamily="18" charset="0"/>
                            </a:rPr>
                            <m:t>ds</m:t>
                          </m:r>
                        </m:sub>
                      </m:sSub>
                      <m:r>
                        <a:rPr lang="en-US">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𝑉</m:t>
                              </m:r>
                            </m:e>
                            <m:sub>
                              <m:r>
                                <m:rPr>
                                  <m:sty m:val="p"/>
                                </m:rPr>
                                <a:rPr lang="en-US">
                                  <a:solidFill>
                                    <a:prstClr val="black"/>
                                  </a:solidFill>
                                  <a:latin typeface="Cambria Math" panose="02040503050406030204" pitchFamily="18" charset="0"/>
                                </a:rPr>
                                <m:t>DS</m:t>
                              </m:r>
                            </m:sub>
                          </m:sSub>
                        </m:num>
                        <m:den>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den>
                      </m:f>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I</m:t>
                              </m:r>
                            </m:e>
                            <m:sub>
                              <m:r>
                                <m:rPr>
                                  <m:sty m:val="p"/>
                                </m:rPr>
                                <a:rPr lang="en-US">
                                  <a:solidFill>
                                    <a:prstClr val="black"/>
                                  </a:solidFill>
                                  <a:latin typeface="Cambria Math" panose="02040503050406030204" pitchFamily="18" charset="0"/>
                                  <a:ea typeface="Cambria Math" panose="02040503050406030204" pitchFamily="18" charset="0"/>
                                </a:rPr>
                                <m:t>D</m:t>
                              </m:r>
                            </m:sub>
                          </m:sSub>
                          <m:r>
                            <m:rPr>
                              <m:sty m:val="p"/>
                            </m:rPr>
                            <a:rPr lang="el-GR">
                              <a:solidFill>
                                <a:prstClr val="black"/>
                              </a:solidFill>
                              <a:latin typeface="Cambria Math" panose="02040503050406030204" pitchFamily="18" charset="0"/>
                              <a:ea typeface="Cambria Math" panose="02040503050406030204" pitchFamily="18" charset="0"/>
                            </a:rPr>
                            <m:t>λ</m:t>
                          </m:r>
                        </m:den>
                      </m:f>
                      <m:r>
                        <a:rPr lang="en-US" i="1">
                          <a:solidFill>
                            <a:prstClr val="black"/>
                          </a:solidFill>
                          <a:latin typeface="Cambria Math" panose="02040503050406030204" pitchFamily="18" charset="0"/>
                        </a:rPr>
                        <m:t>.</m:t>
                      </m:r>
                    </m:oMath>
                  </m:oMathPara>
                </a14:m>
                <a:endParaRPr lang="en-US" dirty="0">
                  <a:solidFill>
                    <a:prstClr val="black"/>
                  </a:solidFill>
                  <a:latin typeface="Calibri" panose="020F0502020204030204"/>
                  <a:ea typeface="Cambria Math" panose="02040503050406030204" pitchFamily="18" charset="0"/>
                </a:endParaRPr>
              </a:p>
              <a:p>
                <a:endParaRPr lang="en-US" dirty="0">
                  <a:solidFill>
                    <a:prstClr val="black"/>
                  </a:solidFill>
                  <a:latin typeface="Calibri" panose="020F0502020204030204"/>
                  <a:ea typeface="Cambria Math" panose="02040503050406030204" pitchFamily="18" charset="0"/>
                </a:endParaRPr>
              </a:p>
              <a:p>
                <a:pPr algn="ctr">
                  <a:spcAft>
                    <a:spcPts val="1800"/>
                  </a:spcAft>
                </a:pPr>
                <a:r>
                  <a:rPr lang="en-US"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r</m:t>
                        </m:r>
                      </m:e>
                      <m:sub>
                        <m:r>
                          <m:rPr>
                            <m:sty m:val="p"/>
                          </m:rPr>
                          <a:rPr lang="en-US">
                            <a:solidFill>
                              <a:prstClr val="black"/>
                            </a:solidFill>
                            <a:latin typeface="Cambria Math" panose="02040503050406030204" pitchFamily="18" charset="0"/>
                          </a:rPr>
                          <m:t>ds</m:t>
                        </m:r>
                      </m:sub>
                    </m:sSub>
                    <m:r>
                      <a:rPr lang="en-US">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d>
                          <m:dPr>
                            <m:begChr m:val="|"/>
                            <m:endChr m:val="|"/>
                            <m:ctrlPr>
                              <a:rPr lang="el-GR" i="1">
                                <a:solidFill>
                                  <a:prstClr val="black"/>
                                </a:solidFill>
                                <a:latin typeface="Cambria Math" panose="02040503050406030204" pitchFamily="18" charset="0"/>
                                <a:ea typeface="Cambria Math" panose="02040503050406030204" pitchFamily="18" charset="0"/>
                              </a:rPr>
                            </m:ctrlPr>
                          </m:dPr>
                          <m:e>
                            <m:sSub>
                              <m:sSubPr>
                                <m:ctrlPr>
                                  <a:rPr lang="el-GR"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I</m:t>
                                </m:r>
                              </m:e>
                              <m:sub>
                                <m:r>
                                  <m:rPr>
                                    <m:sty m:val="p"/>
                                  </m:rPr>
                                  <a:rPr lang="en-US">
                                    <a:solidFill>
                                      <a:prstClr val="black"/>
                                    </a:solidFill>
                                    <a:latin typeface="Cambria Math" panose="02040503050406030204" pitchFamily="18" charset="0"/>
                                    <a:ea typeface="Cambria Math" panose="02040503050406030204" pitchFamily="18" charset="0"/>
                                  </a:rPr>
                                  <m:t>D</m:t>
                                </m:r>
                              </m:sub>
                            </m:sSub>
                          </m:e>
                        </m:d>
                        <m:r>
                          <m:rPr>
                            <m:sty m:val="p"/>
                          </m:rPr>
                          <a:rPr lang="el-GR" i="1">
                            <a:solidFill>
                              <a:prstClr val="black"/>
                            </a:solidFill>
                            <a:latin typeface="Cambria Math" panose="02040503050406030204" pitchFamily="18" charset="0"/>
                            <a:ea typeface="Cambria Math" panose="02040503050406030204" pitchFamily="18" charset="0"/>
                          </a:rPr>
                          <m:t>λ</m:t>
                        </m:r>
                      </m:den>
                    </m:f>
                    <m:r>
                      <a:rPr lang="en-US">
                        <a:solidFill>
                          <a:prstClr val="black"/>
                        </a:solidFill>
                        <a:latin typeface="Cambria Math" panose="02040503050406030204" pitchFamily="18" charset="0"/>
                        <a:ea typeface="Cambria Math" panose="02040503050406030204" pitchFamily="18" charset="0"/>
                      </a:rPr>
                      <m:t>,</m:t>
                    </m:r>
                  </m:oMath>
                </a14:m>
                <a:r>
                  <a:rPr lang="en-US" dirty="0">
                    <a:solidFill>
                      <a:prstClr val="black"/>
                    </a:solidFill>
                    <a:latin typeface="Cambria Math" panose="02040503050406030204" pitchFamily="18" charset="0"/>
                    <a:ea typeface="Cambria Math" panose="02040503050406030204" pitchFamily="18" charset="0"/>
                  </a:rPr>
                  <a:t> for either n or p-channel MOSFET in Saturation.</a:t>
                </a:r>
              </a:p>
              <a:p>
                <a:pPr algn="ctr"/>
                <a14:m>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g</m:t>
                        </m:r>
                      </m:e>
                      <m:sub>
                        <m:r>
                          <m:rPr>
                            <m:sty m:val="p"/>
                          </m:rPr>
                          <a:rPr lang="en-US">
                            <a:solidFill>
                              <a:prstClr val="black"/>
                            </a:solidFill>
                            <a:latin typeface="Cambria Math" panose="02040503050406030204" pitchFamily="18" charset="0"/>
                          </a:rPr>
                          <m:t>m</m:t>
                        </m:r>
                      </m:sub>
                    </m:sSub>
                    <m:r>
                      <a:rPr lang="en-US">
                        <a:solidFill>
                          <a:prstClr val="black"/>
                        </a:solidFill>
                        <a:latin typeface="Cambria Math" panose="02040503050406030204" pitchFamily="18" charset="0"/>
                      </a:rPr>
                      <m:t>=</m:t>
                    </m:r>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2</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μ</m:t>
                                </m:r>
                              </m:e>
                              <m:sub>
                                <m:r>
                                  <m:rPr>
                                    <m:sty m:val="p"/>
                                  </m:rPr>
                                  <a:rPr lang="en-US">
                                    <a:solidFill>
                                      <a:prstClr val="black"/>
                                    </a:solidFill>
                                    <a:latin typeface="Cambria Math" panose="02040503050406030204" pitchFamily="18" charset="0"/>
                                    <a:ea typeface="Cambria Math" panose="02040503050406030204" pitchFamily="18" charset="0"/>
                                  </a:rPr>
                                  <m:t>n</m:t>
                                </m:r>
                              </m:sub>
                            </m:sSub>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C</m:t>
                                </m:r>
                              </m:e>
                              <m:sub>
                                <m:r>
                                  <m:rPr>
                                    <m:sty m:val="p"/>
                                  </m:rPr>
                                  <a:rPr lang="en-US">
                                    <a:solidFill>
                                      <a:prstClr val="black"/>
                                    </a:solidFill>
                                    <a:latin typeface="Cambria Math" panose="02040503050406030204" pitchFamily="18" charset="0"/>
                                    <a:ea typeface="Cambria Math" panose="02040503050406030204" pitchFamily="18" charset="0"/>
                                  </a:rPr>
                                  <m:t>ox</m:t>
                                </m:r>
                              </m:sub>
                            </m:sSub>
                            <m:r>
                              <m:rPr>
                                <m:sty m:val="p"/>
                              </m:rPr>
                              <a:rPr lang="en-US">
                                <a:solidFill>
                                  <a:prstClr val="black"/>
                                </a:solidFill>
                                <a:latin typeface="Cambria Math" panose="02040503050406030204" pitchFamily="18" charset="0"/>
                                <a:ea typeface="Cambria Math" panose="02040503050406030204" pitchFamily="18" charset="0"/>
                              </a:rPr>
                              <m:t>W</m:t>
                            </m:r>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I</m:t>
                                    </m:r>
                                  </m:e>
                                  <m:sub>
                                    <m:r>
                                      <m:rPr>
                                        <m:sty m:val="p"/>
                                      </m:rPr>
                                      <a:rPr lang="en-US">
                                        <a:solidFill>
                                          <a:prstClr val="black"/>
                                        </a:solidFill>
                                        <a:latin typeface="Cambria Math" panose="02040503050406030204" pitchFamily="18" charset="0"/>
                                        <a:ea typeface="Cambria Math" panose="02040503050406030204" pitchFamily="18" charset="0"/>
                                      </a:rPr>
                                      <m:t>D</m:t>
                                    </m:r>
                                  </m:sub>
                                </m:sSub>
                              </m:e>
                            </m:d>
                          </m:num>
                          <m:den>
                            <m:r>
                              <m:rPr>
                                <m:sty m:val="p"/>
                              </m:rPr>
                              <a:rPr lang="en-US">
                                <a:solidFill>
                                  <a:prstClr val="black"/>
                                </a:solidFill>
                                <a:latin typeface="Cambria Math" panose="02040503050406030204" pitchFamily="18" charset="0"/>
                                <a:ea typeface="Cambria Math" panose="02040503050406030204" pitchFamily="18" charset="0"/>
                              </a:rPr>
                              <m:t>L</m:t>
                            </m:r>
                          </m:den>
                        </m:f>
                      </m:e>
                    </m:rad>
                    <m:r>
                      <a:rPr lang="en-US">
                        <a:solidFill>
                          <a:prstClr val="black"/>
                        </a:solidFill>
                        <a:latin typeface="Cambria Math" panose="02040503050406030204" pitchFamily="18" charset="0"/>
                        <a:ea typeface="Cambria Math" panose="02040503050406030204" pitchFamily="18" charset="0"/>
                      </a:rPr>
                      <m:t>,</m:t>
                    </m:r>
                  </m:oMath>
                </a14:m>
                <a:r>
                  <a:rPr lang="en-US" dirty="0">
                    <a:solidFill>
                      <a:prstClr val="black"/>
                    </a:solidFill>
                    <a:latin typeface="Cambria Math" panose="02040503050406030204" pitchFamily="18" charset="0"/>
                    <a:ea typeface="Cambria Math" panose="02040503050406030204" pitchFamily="18" charset="0"/>
                  </a:rPr>
                  <a:t> for either n or p-channel MOSFET in Saturation.</a:t>
                </a:r>
              </a:p>
              <a:p>
                <a:endParaRPr lang="en-US" dirty="0">
                  <a:solidFill>
                    <a:prstClr val="black"/>
                  </a:solidFill>
                  <a:latin typeface="Cambria Math" panose="02040503050406030204" pitchFamily="18" charset="0"/>
                  <a:ea typeface="Cambria Math" panose="02040503050406030204" pitchFamily="18" charset="0"/>
                </a:endParaRPr>
              </a:p>
              <a:p>
                <a:endParaRPr lang="en-US" dirty="0">
                  <a:solidFill>
                    <a:prstClr val="black"/>
                  </a:solidFill>
                  <a:latin typeface="Cambria Math" panose="02040503050406030204" pitchFamily="18" charset="0"/>
                  <a:ea typeface="Cambria Math" panose="02040503050406030204" pitchFamily="18" charset="0"/>
                </a:endParaRPr>
              </a:p>
              <a:p>
                <a:endParaRPr lang="en-US" b="1"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I</m:t>
                        </m:r>
                      </m:e>
                      <m:sub>
                        <m:r>
                          <m:rPr>
                            <m:sty m:val="p"/>
                          </m:rPr>
                          <a:rPr lang="en-US">
                            <a:solidFill>
                              <a:prstClr val="black"/>
                            </a:solidFill>
                            <a:latin typeface="Cambria Math" panose="02040503050406030204" pitchFamily="18" charset="0"/>
                            <a:ea typeface="Cambria Math" panose="02040503050406030204" pitchFamily="18" charset="0"/>
                          </a:rPr>
                          <m:t>D</m:t>
                        </m:r>
                      </m:sub>
                    </m:sSub>
                  </m:oMath>
                </a14:m>
                <a:r>
                  <a:rPr lang="en-US" dirty="0">
                    <a:solidFill>
                      <a:prstClr val="black"/>
                    </a:solidFill>
                    <a:latin typeface="Cambria Math" panose="02040503050406030204" pitchFamily="18" charset="0"/>
                    <a:ea typeface="Cambria Math" panose="02040503050406030204" pitchFamily="18" charset="0"/>
                  </a:rPr>
                  <a:t> controlled by V</a:t>
                </a:r>
                <a:r>
                  <a:rPr lang="en-US" baseline="-25000" dirty="0">
                    <a:solidFill>
                      <a:prstClr val="black"/>
                    </a:solidFill>
                    <a:latin typeface="Cambria Math" panose="02040503050406030204" pitchFamily="18" charset="0"/>
                    <a:ea typeface="Cambria Math" panose="02040503050406030204" pitchFamily="18" charset="0"/>
                  </a:rPr>
                  <a:t>GS</a:t>
                </a:r>
                <a:r>
                  <a:rPr lang="en-US" dirty="0">
                    <a:solidFill>
                      <a:prstClr val="black"/>
                    </a:solidFill>
                    <a:latin typeface="Cambria Math" panose="02040503050406030204" pitchFamily="18" charset="0"/>
                    <a:ea typeface="Cambria Math" panose="02040503050406030204" pitchFamily="18" charset="0"/>
                  </a:rPr>
                  <a:t>.</a:t>
                </a:r>
              </a:p>
              <a:p>
                <a:endParaRPr lang="en-US" b="1" dirty="0">
                  <a:solidFill>
                    <a:prstClr val="black"/>
                  </a:solidFill>
                  <a:latin typeface="Cambria Math" panose="02040503050406030204" pitchFamily="18" charset="0"/>
                  <a:ea typeface="Cambria Math" panose="02040503050406030204" pitchFamily="18" charset="0"/>
                </a:endParaRPr>
              </a:p>
              <a:p>
                <a:endParaRPr lang="en-US" b="1" dirty="0">
                  <a:solidFill>
                    <a:prstClr val="black"/>
                  </a:solidFill>
                  <a:latin typeface="Cambria Math" panose="02040503050406030204" pitchFamily="18" charset="0"/>
                  <a:ea typeface="Cambria Math" panose="02040503050406030204" pitchFamily="18" charset="0"/>
                </a:endParaRPr>
              </a:p>
              <a:p>
                <a:endParaRPr lang="en-US" b="1" dirty="0">
                  <a:solidFill>
                    <a:prstClr val="black"/>
                  </a:solidFill>
                  <a:latin typeface="Cambria Math" panose="02040503050406030204" pitchFamily="18" charset="0"/>
                  <a:ea typeface="Cambria Math" panose="02040503050406030204" pitchFamily="18" charset="0"/>
                </a:endParaRPr>
              </a:p>
              <a:p>
                <a:endParaRPr lang="en-US" b="1" dirty="0">
                  <a:solidFill>
                    <a:prstClr val="black"/>
                  </a:solidFill>
                  <a:latin typeface="Cambria Math" panose="02040503050406030204" pitchFamily="18" charset="0"/>
                  <a:ea typeface="Cambria Math" panose="02040503050406030204" pitchFamily="18" charset="0"/>
                </a:endParaRPr>
              </a:p>
              <a:p>
                <a:endParaRPr lang="en-US" b="1"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endParaRPr lang="en-US" dirty="0">
                  <a:solidFill>
                    <a:prstClr val="black"/>
                  </a:solidFill>
                  <a:ea typeface="Cambria Math" panose="02040503050406030204" pitchFamily="18"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617234" y="584887"/>
                <a:ext cx="8986563" cy="6213111"/>
              </a:xfrm>
              <a:prstGeom prst="rect">
                <a:avLst/>
              </a:prstGeom>
              <a:blipFill>
                <a:blip r:embed="rId3"/>
                <a:stretch>
                  <a:fillRect l="-135" t="-29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829" y="4035450"/>
            <a:ext cx="4873157" cy="2663694"/>
          </a:xfrm>
          <a:prstGeom prst="rect">
            <a:avLst/>
          </a:prstGeom>
        </p:spPr>
      </p:pic>
    </p:spTree>
    <p:extLst>
      <p:ext uri="{BB962C8B-B14F-4D97-AF65-F5344CB8AC3E}">
        <p14:creationId xmlns:p14="http://schemas.microsoft.com/office/powerpoint/2010/main" val="31677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 calcmode="lin" valueType="num">
                                      <p:cBhvr additive="base">
                                        <p:cTn id="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anim calcmode="lin" valueType="num">
                                      <p:cBhvr additive="base">
                                        <p:cTn id="1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xEl>
                                              <p:pRg st="10" end="10"/>
                                            </p:txEl>
                                          </p:spTgt>
                                        </p:tgtEl>
                                        <p:attrNameLst>
                                          <p:attrName>style.visibility</p:attrName>
                                        </p:attrNameLst>
                                      </p:cBhvr>
                                      <p:to>
                                        <p:strVal val="visible"/>
                                      </p:to>
                                    </p:set>
                                    <p:anim calcmode="lin" valueType="num">
                                      <p:cBhvr additive="base">
                                        <p:cTn id="2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039" y="-8238"/>
            <a:ext cx="565115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Example 2</a:t>
            </a:r>
          </a:p>
        </p:txBody>
      </p:sp>
      <mc:AlternateContent xmlns:mc="http://schemas.openxmlformats.org/markup-compatibility/2006" xmlns:a14="http://schemas.microsoft.com/office/drawing/2010/main">
        <mc:Choice Requires="a14">
          <p:sp>
            <p:nvSpPr>
              <p:cNvPr id="11" name="Rectangle 10"/>
              <p:cNvSpPr/>
              <p:nvPr/>
            </p:nvSpPr>
            <p:spPr>
              <a:xfrm>
                <a:off x="1600758" y="632115"/>
                <a:ext cx="8986563" cy="50363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t>From the datasheet values given below for the 2N4351 n-channel enhancement-type MOSFET, determine </a:t>
                </a:r>
                <a:r>
                  <a:rPr lang="el-GR" altLang="en-US" dirty="0"/>
                  <a:t>β</a:t>
                </a:r>
                <a:r>
                  <a:rPr lang="en-US" altLang="en-US" baseline="-25000" dirty="0"/>
                  <a:t>n</a:t>
                </a:r>
                <a:r>
                  <a:rPr lang="en-US" altLang="en-US" dirty="0"/>
                  <a:t>.</a:t>
                </a:r>
              </a:p>
              <a:p>
                <a:pPr marL="285750" indent="-285750">
                  <a:spcBef>
                    <a:spcPct val="0"/>
                  </a:spcBef>
                  <a:buFont typeface="Arial" panose="020B0604020202020204" pitchFamily="34" charset="0"/>
                  <a:buChar char="•"/>
                </a:pPr>
                <a:endParaRPr lang="en-US" altLang="en-US" dirty="0"/>
              </a:p>
              <a:p>
                <a:pPr algn="ctr">
                  <a:spcBef>
                    <a:spcPct val="0"/>
                  </a:spcBef>
                </a:pPr>
                <a:r>
                  <a:rPr lang="en-US" dirty="0"/>
                  <a:t>V</a:t>
                </a:r>
                <a:r>
                  <a:rPr lang="en-US" baseline="-25000" dirty="0"/>
                  <a:t>T(</a:t>
                </a:r>
                <a:r>
                  <a:rPr lang="en-US" baseline="-25000" dirty="0" err="1"/>
                  <a:t>Avg</a:t>
                </a:r>
                <a:r>
                  <a:rPr lang="en-US" baseline="-25000" dirty="0"/>
                  <a:t>)</a:t>
                </a:r>
                <a:r>
                  <a:rPr lang="en-US" dirty="0"/>
                  <a:t> = 3 V,   I</a:t>
                </a:r>
                <a:r>
                  <a:rPr lang="en-US" baseline="-25000" dirty="0"/>
                  <a:t>D(ON)</a:t>
                </a:r>
                <a:r>
                  <a:rPr lang="en-US" dirty="0"/>
                  <a:t>= 3 mA for V</a:t>
                </a:r>
                <a:r>
                  <a:rPr lang="en-US" baseline="-25000" dirty="0"/>
                  <a:t>GS(ON)</a:t>
                </a:r>
                <a:r>
                  <a:rPr lang="en-US" dirty="0"/>
                  <a:t> = 10 V and V</a:t>
                </a:r>
                <a:r>
                  <a:rPr lang="en-US" baseline="-25000" dirty="0"/>
                  <a:t>DS</a:t>
                </a:r>
                <a:r>
                  <a:rPr lang="en-US" dirty="0"/>
                  <a:t> = 10 V.</a:t>
                </a:r>
              </a:p>
              <a:p>
                <a:pPr>
                  <a:spcBef>
                    <a:spcPct val="0"/>
                  </a:spcBef>
                </a:pPr>
                <a:endParaRPr lang="en-US" dirty="0"/>
              </a:p>
              <a:p>
                <a:pPr marL="285750" indent="-285750">
                  <a:spcBef>
                    <a:spcPct val="0"/>
                  </a:spcBef>
                  <a:buFont typeface="Arial" panose="020B0604020202020204" pitchFamily="34" charset="0"/>
                  <a:buChar char="•"/>
                </a:pPr>
                <a:r>
                  <a:rPr lang="en-US" dirty="0"/>
                  <a:t>What is the region of operation associated with the above I</a:t>
                </a:r>
                <a:r>
                  <a:rPr lang="en-US" baseline="-25000" dirty="0"/>
                  <a:t>D(ON</a:t>
                </a:r>
                <a:r>
                  <a:rPr lang="en-US" dirty="0"/>
                  <a:t>) and V</a:t>
                </a:r>
                <a:r>
                  <a:rPr lang="en-US" baseline="-25000" dirty="0"/>
                  <a:t>GS(ON)</a:t>
                </a:r>
                <a:r>
                  <a:rPr lang="en-US" dirty="0"/>
                  <a:t> values?</a:t>
                </a:r>
              </a:p>
              <a:p>
                <a:pPr>
                  <a:spcBef>
                    <a:spcPct val="0"/>
                  </a:spcBef>
                </a:pPr>
                <a:endParaRPr lang="en-US" dirty="0"/>
              </a:p>
              <a:p>
                <a:pPr>
                  <a:spcBef>
                    <a:spcPct val="0"/>
                  </a:spcBef>
                </a:pPr>
                <a:r>
                  <a:rPr lang="en-US" dirty="0"/>
                  <a:t>Since V</a:t>
                </a:r>
                <a:r>
                  <a:rPr lang="en-US" baseline="-25000" dirty="0"/>
                  <a:t>GS</a:t>
                </a:r>
                <a:r>
                  <a:rPr lang="en-US" dirty="0"/>
                  <a:t> = V</a:t>
                </a:r>
                <a:r>
                  <a:rPr lang="en-US" baseline="-25000" dirty="0"/>
                  <a:t>DS</a:t>
                </a:r>
                <a:r>
                  <a:rPr lang="en-US" dirty="0"/>
                  <a:t> = 10 V, then the MOSFET was operating in saturation.</a:t>
                </a:r>
              </a:p>
              <a:p>
                <a:pPr marL="285750" indent="-285750">
                  <a:spcBef>
                    <a:spcPct val="0"/>
                  </a:spcBef>
                  <a:buFont typeface="Arial" panose="020B0604020202020204" pitchFamily="34" charset="0"/>
                  <a:buChar char="•"/>
                </a:pPr>
                <a:endParaRPr lang="en-US" altLang="en-US" dirty="0"/>
              </a:p>
              <a:p>
                <a:pPr lvl="4">
                  <a:spcBef>
                    <a:spcPct val="0"/>
                  </a:spcBef>
                </a:pPr>
                <a14:m>
                  <m:oMathPara xmlns:m="http://schemas.openxmlformats.org/officeDocument/2006/math">
                    <m:oMathParaPr>
                      <m:jc m:val="center"/>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β</m:t>
                              </m:r>
                            </m:e>
                            <m:sub>
                              <m:r>
                                <m:rPr>
                                  <m:sty m:val="p"/>
                                </m:rPr>
                                <a:rPr lang="en-US">
                                  <a:solidFill>
                                    <a:prstClr val="black"/>
                                  </a:solidFill>
                                  <a:latin typeface="Cambria Math" panose="02040503050406030204" pitchFamily="18" charset="0"/>
                                </a:rPr>
                                <m:t>n</m:t>
                              </m:r>
                            </m:sub>
                          </m:sSub>
                        </m:num>
                        <m:den>
                          <m:r>
                            <a:rPr lang="en-US">
                              <a:solidFill>
                                <a:prstClr val="black"/>
                              </a:solidFill>
                              <a:latin typeface="Cambria Math" panose="02040503050406030204" pitchFamily="18" charset="0"/>
                            </a:rPr>
                            <m:t>2</m:t>
                          </m:r>
                        </m:den>
                      </m:f>
                      <m:sSup>
                        <m:sSupPr>
                          <m:ctrlPr>
                            <a:rPr lang="en-US" i="1">
                              <a:solidFill>
                                <a:prstClr val="black"/>
                              </a:solidFill>
                              <a:latin typeface="Cambria Math" panose="02040503050406030204" pitchFamily="18" charset="0"/>
                              <a:ea typeface="Cambria Math" panose="02040503050406030204" pitchFamily="18" charset="0"/>
                            </a:rPr>
                          </m:ctrlPr>
                        </m:sSupPr>
                        <m:e>
                          <m:d>
                            <m:dPr>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GS</m:t>
                                  </m:r>
                                </m:sub>
                              </m:sSub>
                              <m:r>
                                <a:rPr lang="en-US">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e>
                          </m:d>
                        </m:e>
                        <m:sup>
                          <m:r>
                            <a:rPr lang="en-US">
                              <a:solidFill>
                                <a:prstClr val="black"/>
                              </a:solidFill>
                              <a:latin typeface="Cambria Math" panose="02040503050406030204" pitchFamily="18" charset="0"/>
                              <a:ea typeface="Cambria Math" panose="02040503050406030204" pitchFamily="18" charset="0"/>
                            </a:rPr>
                            <m:t>2</m:t>
                          </m:r>
                        </m:sup>
                      </m:sSup>
                      <m:r>
                        <a:rPr lang="en-US" i="1">
                          <a:solidFill>
                            <a:prstClr val="black"/>
                          </a:solidFill>
                          <a:latin typeface="Cambria Math" panose="02040503050406030204" pitchFamily="18" charset="0"/>
                          <a:ea typeface="Cambria Math" panose="02040503050406030204" pitchFamily="18" charset="0"/>
                        </a:rPr>
                        <m:t>.</m:t>
                      </m:r>
                    </m:oMath>
                  </m:oMathPara>
                </a14:m>
                <a:endParaRPr lang="en-US" dirty="0">
                  <a:solidFill>
                    <a:prstClr val="black"/>
                  </a:solidFill>
                  <a:latin typeface="Calibri" panose="020F0502020204030204"/>
                </a:endParaRPr>
              </a:p>
              <a:p>
                <a:pPr lvl="4">
                  <a:spcBef>
                    <a:spcPct val="0"/>
                  </a:spcBef>
                </a:pPr>
                <a:endParaRPr lang="en-US" dirty="0">
                  <a:solidFill>
                    <a:prstClr val="black"/>
                  </a:solidFill>
                  <a:latin typeface="Calibri" panose="020F0502020204030204"/>
                </a:endParaRPr>
              </a:p>
              <a:p>
                <a:pPr lvl="4">
                  <a:spcBef>
                    <a:spcPct val="0"/>
                  </a:spcBef>
                </a:pPr>
                <a14:m>
                  <m:oMathPara xmlns:m="http://schemas.openxmlformats.org/officeDocument/2006/math">
                    <m:oMathParaPr>
                      <m:jc m:val="left"/>
                    </m:oMathParaPr>
                    <m:oMath xmlns:m="http://schemas.openxmlformats.org/officeDocument/2006/math">
                      <m:sSub>
                        <m:sSubPr>
                          <m:ctrlPr>
                            <a:rPr lang="en-US" i="1" kern="0">
                              <a:solidFill>
                                <a:prstClr val="black"/>
                              </a:solidFill>
                              <a:latin typeface="Cambria Math" panose="02040503050406030204" pitchFamily="18" charset="0"/>
                            </a:rPr>
                          </m:ctrlPr>
                        </m:sSubPr>
                        <m:e>
                          <m:r>
                            <m:rPr>
                              <m:sty m:val="p"/>
                            </m:rPr>
                            <a:rPr lang="en-US" kern="0">
                              <a:solidFill>
                                <a:prstClr val="black"/>
                              </a:solidFill>
                              <a:latin typeface="Cambria Math" panose="02040503050406030204" pitchFamily="18" charset="0"/>
                              <a:ea typeface="Cambria Math" panose="02040503050406030204" pitchFamily="18" charset="0"/>
                            </a:rPr>
                            <m:t>β</m:t>
                          </m:r>
                        </m:e>
                        <m:sub>
                          <m:r>
                            <m:rPr>
                              <m:sty m:val="p"/>
                            </m:rPr>
                            <a:rPr lang="en-US" kern="0">
                              <a:solidFill>
                                <a:prstClr val="black"/>
                              </a:solidFill>
                              <a:latin typeface="Cambria Math" panose="02040503050406030204" pitchFamily="18" charset="0"/>
                            </a:rPr>
                            <m:t>n</m:t>
                          </m:r>
                        </m:sub>
                      </m:sSub>
                      <m:r>
                        <a:rPr lang="en-US" kern="0">
                          <a:solidFill>
                            <a:prstClr val="black"/>
                          </a:solidFill>
                          <a:latin typeface="Cambria Math" panose="02040503050406030204" pitchFamily="18" charset="0"/>
                        </a:rPr>
                        <m:t>=</m:t>
                      </m:r>
                      <m:f>
                        <m:fPr>
                          <m:ctrlPr>
                            <a:rPr lang="en-US" i="1" kern="0">
                              <a:solidFill>
                                <a:prstClr val="black"/>
                              </a:solidFill>
                              <a:latin typeface="Cambria Math" panose="02040503050406030204" pitchFamily="18" charset="0"/>
                            </a:rPr>
                          </m:ctrlPr>
                        </m:fPr>
                        <m:num>
                          <m:r>
                            <a:rPr lang="en-US" kern="0">
                              <a:solidFill>
                                <a:prstClr val="black"/>
                              </a:solidFill>
                              <a:latin typeface="Cambria Math" panose="02040503050406030204" pitchFamily="18" charset="0"/>
                            </a:rPr>
                            <m:t>2</m:t>
                          </m:r>
                          <m:sSub>
                            <m:sSubPr>
                              <m:ctrlPr>
                                <a:rPr lang="en-US" i="1" kern="0">
                                  <a:solidFill>
                                    <a:prstClr val="black"/>
                                  </a:solidFill>
                                  <a:latin typeface="Cambria Math" panose="02040503050406030204" pitchFamily="18" charset="0"/>
                                </a:rPr>
                              </m:ctrlPr>
                            </m:sSubPr>
                            <m:e>
                              <m:r>
                                <m:rPr>
                                  <m:sty m:val="p"/>
                                </m:rPr>
                                <a:rPr lang="en-US" kern="0">
                                  <a:solidFill>
                                    <a:prstClr val="black"/>
                                  </a:solidFill>
                                  <a:latin typeface="Cambria Math" panose="02040503050406030204" pitchFamily="18" charset="0"/>
                                </a:rPr>
                                <m:t>I</m:t>
                              </m:r>
                            </m:e>
                            <m:sub>
                              <m:r>
                                <m:rPr>
                                  <m:sty m:val="p"/>
                                </m:rPr>
                                <a:rPr lang="en-US" kern="0">
                                  <a:solidFill>
                                    <a:prstClr val="black"/>
                                  </a:solidFill>
                                  <a:latin typeface="Cambria Math" panose="02040503050406030204" pitchFamily="18" charset="0"/>
                                </a:rPr>
                                <m:t>D</m:t>
                              </m:r>
                            </m:sub>
                          </m:sSub>
                        </m:num>
                        <m:den>
                          <m:sSup>
                            <m:sSupPr>
                              <m:ctrlPr>
                                <a:rPr lang="en-US" i="1" kern="0">
                                  <a:solidFill>
                                    <a:prstClr val="black"/>
                                  </a:solidFill>
                                  <a:latin typeface="Cambria Math" panose="02040503050406030204" pitchFamily="18" charset="0"/>
                                  <a:ea typeface="Cambria Math" panose="02040503050406030204" pitchFamily="18" charset="0"/>
                                </a:rPr>
                              </m:ctrlPr>
                            </m:sSupPr>
                            <m:e>
                              <m:d>
                                <m:dPr>
                                  <m:ctrlPr>
                                    <a:rPr lang="en-US" i="1" kern="0">
                                      <a:solidFill>
                                        <a:prstClr val="black"/>
                                      </a:solidFill>
                                      <a:latin typeface="Cambria Math" panose="02040503050406030204" pitchFamily="18" charset="0"/>
                                      <a:ea typeface="Cambria Math" panose="02040503050406030204" pitchFamily="18" charset="0"/>
                                    </a:rPr>
                                  </m:ctrlPr>
                                </m:dPr>
                                <m:e>
                                  <m:sSub>
                                    <m:sSubPr>
                                      <m:ctrlPr>
                                        <a:rPr lang="en-US" i="1" kern="0">
                                          <a:solidFill>
                                            <a:prstClr val="black"/>
                                          </a:solidFill>
                                          <a:latin typeface="Cambria Math" panose="02040503050406030204" pitchFamily="18" charset="0"/>
                                          <a:ea typeface="Cambria Math" panose="02040503050406030204" pitchFamily="18" charset="0"/>
                                        </a:rPr>
                                      </m:ctrlPr>
                                    </m:sSubPr>
                                    <m:e>
                                      <m:r>
                                        <m:rPr>
                                          <m:sty m:val="p"/>
                                        </m:rPr>
                                        <a:rPr lang="en-US" kern="0">
                                          <a:solidFill>
                                            <a:prstClr val="black"/>
                                          </a:solidFill>
                                          <a:latin typeface="Cambria Math" panose="02040503050406030204" pitchFamily="18" charset="0"/>
                                          <a:ea typeface="Cambria Math" panose="02040503050406030204" pitchFamily="18" charset="0"/>
                                        </a:rPr>
                                        <m:t>V</m:t>
                                      </m:r>
                                    </m:e>
                                    <m:sub>
                                      <m:r>
                                        <m:rPr>
                                          <m:sty m:val="p"/>
                                        </m:rPr>
                                        <a:rPr lang="en-US" kern="0">
                                          <a:solidFill>
                                            <a:prstClr val="black"/>
                                          </a:solidFill>
                                          <a:latin typeface="Cambria Math" panose="02040503050406030204" pitchFamily="18" charset="0"/>
                                          <a:ea typeface="Cambria Math" panose="02040503050406030204" pitchFamily="18" charset="0"/>
                                        </a:rPr>
                                        <m:t>GS</m:t>
                                      </m:r>
                                    </m:sub>
                                  </m:sSub>
                                  <m:r>
                                    <a:rPr lang="en-US" kern="0">
                                      <a:solidFill>
                                        <a:prstClr val="black"/>
                                      </a:solidFill>
                                      <a:latin typeface="Cambria Math" panose="02040503050406030204" pitchFamily="18" charset="0"/>
                                      <a:ea typeface="Cambria Math" panose="02040503050406030204" pitchFamily="18" charset="0"/>
                                    </a:rPr>
                                    <m:t>−</m:t>
                                  </m:r>
                                  <m:sSub>
                                    <m:sSubPr>
                                      <m:ctrlPr>
                                        <a:rPr lang="en-US" i="1" kern="0">
                                          <a:solidFill>
                                            <a:prstClr val="black"/>
                                          </a:solidFill>
                                          <a:latin typeface="Cambria Math" panose="02040503050406030204" pitchFamily="18" charset="0"/>
                                          <a:ea typeface="Cambria Math" panose="02040503050406030204" pitchFamily="18" charset="0"/>
                                        </a:rPr>
                                      </m:ctrlPr>
                                    </m:sSubPr>
                                    <m:e>
                                      <m:r>
                                        <m:rPr>
                                          <m:sty m:val="p"/>
                                        </m:rPr>
                                        <a:rPr lang="en-US" kern="0">
                                          <a:solidFill>
                                            <a:prstClr val="black"/>
                                          </a:solidFill>
                                          <a:latin typeface="Cambria Math" panose="02040503050406030204" pitchFamily="18" charset="0"/>
                                          <a:ea typeface="Cambria Math" panose="02040503050406030204" pitchFamily="18" charset="0"/>
                                        </a:rPr>
                                        <m:t>V</m:t>
                                      </m:r>
                                    </m:e>
                                    <m:sub>
                                      <m:r>
                                        <m:rPr>
                                          <m:sty m:val="p"/>
                                        </m:rPr>
                                        <a:rPr lang="en-US" kern="0">
                                          <a:solidFill>
                                            <a:prstClr val="black"/>
                                          </a:solidFill>
                                          <a:latin typeface="Cambria Math" panose="02040503050406030204" pitchFamily="18" charset="0"/>
                                          <a:ea typeface="Cambria Math" panose="02040503050406030204" pitchFamily="18" charset="0"/>
                                        </a:rPr>
                                        <m:t>T</m:t>
                                      </m:r>
                                    </m:sub>
                                  </m:sSub>
                                </m:e>
                              </m:d>
                            </m:e>
                            <m:sup>
                              <m:r>
                                <a:rPr lang="en-US" kern="0">
                                  <a:solidFill>
                                    <a:prstClr val="black"/>
                                  </a:solidFill>
                                  <a:latin typeface="Cambria Math" panose="02040503050406030204" pitchFamily="18" charset="0"/>
                                  <a:ea typeface="Cambria Math" panose="02040503050406030204" pitchFamily="18" charset="0"/>
                                </a:rPr>
                                <m:t>2</m:t>
                              </m:r>
                            </m:sup>
                          </m:sSup>
                        </m:den>
                      </m:f>
                      <m:r>
                        <a:rPr lang="en-US" kern="0">
                          <a:solidFill>
                            <a:prstClr val="black"/>
                          </a:solidFill>
                          <a:latin typeface="Cambria Math" panose="02040503050406030204" pitchFamily="18" charset="0"/>
                        </a:rPr>
                        <m:t>=</m:t>
                      </m:r>
                      <m:f>
                        <m:fPr>
                          <m:ctrlPr>
                            <a:rPr lang="en-US" i="1" kern="0">
                              <a:solidFill>
                                <a:prstClr val="black"/>
                              </a:solidFill>
                              <a:latin typeface="Cambria Math" panose="02040503050406030204" pitchFamily="18" charset="0"/>
                            </a:rPr>
                          </m:ctrlPr>
                        </m:fPr>
                        <m:num>
                          <m:r>
                            <a:rPr lang="en-US" i="1" kern="0">
                              <a:solidFill>
                                <a:prstClr val="black"/>
                              </a:solidFill>
                              <a:latin typeface="Cambria Math" panose="02040503050406030204" pitchFamily="18" charset="0"/>
                            </a:rPr>
                            <m:t>2(</m:t>
                          </m:r>
                          <m:r>
                            <a:rPr lang="en-US" kern="0">
                              <a:solidFill>
                                <a:prstClr val="black"/>
                              </a:solidFill>
                              <a:latin typeface="Cambria Math" panose="02040503050406030204" pitchFamily="18" charset="0"/>
                            </a:rPr>
                            <m:t>3 </m:t>
                          </m:r>
                          <m:r>
                            <m:rPr>
                              <m:sty m:val="p"/>
                            </m:rPr>
                            <a:rPr lang="en-US" kern="0">
                              <a:solidFill>
                                <a:prstClr val="black"/>
                              </a:solidFill>
                              <a:latin typeface="Cambria Math" panose="02040503050406030204" pitchFamily="18" charset="0"/>
                            </a:rPr>
                            <m:t>mA</m:t>
                          </m:r>
                          <m:r>
                            <a:rPr lang="en-US" i="1" kern="0">
                              <a:solidFill>
                                <a:prstClr val="black"/>
                              </a:solidFill>
                              <a:latin typeface="Cambria Math" panose="02040503050406030204" pitchFamily="18" charset="0"/>
                            </a:rPr>
                            <m:t>)</m:t>
                          </m:r>
                        </m:num>
                        <m:den>
                          <m:sSup>
                            <m:sSupPr>
                              <m:ctrlPr>
                                <a:rPr lang="en-US" i="1" kern="0">
                                  <a:solidFill>
                                    <a:prstClr val="black"/>
                                  </a:solidFill>
                                  <a:latin typeface="Cambria Math" panose="02040503050406030204" pitchFamily="18" charset="0"/>
                                </a:rPr>
                              </m:ctrlPr>
                            </m:sSupPr>
                            <m:e>
                              <m:d>
                                <m:dPr>
                                  <m:ctrlPr>
                                    <a:rPr lang="en-US" i="1" kern="0">
                                      <a:solidFill>
                                        <a:prstClr val="black"/>
                                      </a:solidFill>
                                      <a:latin typeface="Cambria Math" panose="02040503050406030204" pitchFamily="18" charset="0"/>
                                    </a:rPr>
                                  </m:ctrlPr>
                                </m:dPr>
                                <m:e>
                                  <m:r>
                                    <a:rPr lang="en-US" kern="0">
                                      <a:solidFill>
                                        <a:prstClr val="black"/>
                                      </a:solidFill>
                                      <a:latin typeface="Cambria Math" panose="02040503050406030204" pitchFamily="18" charset="0"/>
                                    </a:rPr>
                                    <m:t>10 </m:t>
                                  </m:r>
                                  <m:r>
                                    <m:rPr>
                                      <m:sty m:val="p"/>
                                    </m:rPr>
                                    <a:rPr lang="en-US" kern="0">
                                      <a:solidFill>
                                        <a:prstClr val="black"/>
                                      </a:solidFill>
                                      <a:latin typeface="Cambria Math" panose="02040503050406030204" pitchFamily="18" charset="0"/>
                                    </a:rPr>
                                    <m:t>V</m:t>
                                  </m:r>
                                  <m:r>
                                    <a:rPr lang="en-US" kern="0">
                                      <a:solidFill>
                                        <a:prstClr val="black"/>
                                      </a:solidFill>
                                      <a:latin typeface="Cambria Math" panose="02040503050406030204" pitchFamily="18" charset="0"/>
                                    </a:rPr>
                                    <m:t> −3 </m:t>
                                  </m:r>
                                  <m:r>
                                    <m:rPr>
                                      <m:sty m:val="p"/>
                                    </m:rPr>
                                    <a:rPr lang="en-US" kern="0">
                                      <a:solidFill>
                                        <a:prstClr val="black"/>
                                      </a:solidFill>
                                      <a:latin typeface="Cambria Math" panose="02040503050406030204" pitchFamily="18" charset="0"/>
                                    </a:rPr>
                                    <m:t>V</m:t>
                                  </m:r>
                                </m:e>
                              </m:d>
                            </m:e>
                            <m:sup>
                              <m:r>
                                <a:rPr lang="en-US" kern="0">
                                  <a:solidFill>
                                    <a:prstClr val="black"/>
                                  </a:solidFill>
                                  <a:latin typeface="Cambria Math" panose="02040503050406030204" pitchFamily="18" charset="0"/>
                                </a:rPr>
                                <m:t>2</m:t>
                              </m:r>
                            </m:sup>
                          </m:sSup>
                        </m:den>
                      </m:f>
                      <m:r>
                        <a:rPr lang="en-US" i="1" kern="0">
                          <a:solidFill>
                            <a:prstClr val="black"/>
                          </a:solidFill>
                          <a:latin typeface="Cambria Math" panose="02040503050406030204" pitchFamily="18" charset="0"/>
                        </a:rPr>
                        <m:t>=122</m:t>
                      </m:r>
                      <m:r>
                        <a:rPr lang="en-US" i="1" kern="0">
                          <a:solidFill>
                            <a:prstClr val="black"/>
                          </a:solidFill>
                          <a:latin typeface="Cambria Math" panose="02040503050406030204" pitchFamily="18" charset="0"/>
                          <a:ea typeface="Cambria Math" panose="02040503050406030204" pitchFamily="18" charset="0"/>
                        </a:rPr>
                        <m:t>×</m:t>
                      </m:r>
                      <m:sSup>
                        <m:sSupPr>
                          <m:ctrlPr>
                            <a:rPr lang="en-US" i="1" kern="0">
                              <a:solidFill>
                                <a:prstClr val="black"/>
                              </a:solidFill>
                              <a:latin typeface="Cambria Math" panose="02040503050406030204" pitchFamily="18" charset="0"/>
                              <a:ea typeface="Cambria Math" panose="02040503050406030204" pitchFamily="18" charset="0"/>
                            </a:rPr>
                          </m:ctrlPr>
                        </m:sSupPr>
                        <m:e>
                          <m:r>
                            <a:rPr lang="en-US" i="1" kern="0">
                              <a:solidFill>
                                <a:prstClr val="black"/>
                              </a:solidFill>
                              <a:latin typeface="Cambria Math" panose="02040503050406030204" pitchFamily="18" charset="0"/>
                              <a:ea typeface="Cambria Math" panose="02040503050406030204" pitchFamily="18" charset="0"/>
                            </a:rPr>
                            <m:t>10</m:t>
                          </m:r>
                        </m:e>
                        <m:sup>
                          <m:r>
                            <a:rPr lang="en-US" i="1" kern="0">
                              <a:solidFill>
                                <a:prstClr val="black"/>
                              </a:solidFill>
                              <a:latin typeface="Cambria Math" panose="02040503050406030204" pitchFamily="18" charset="0"/>
                              <a:ea typeface="Cambria Math" panose="02040503050406030204" pitchFamily="18" charset="0"/>
                            </a:rPr>
                            <m:t>−6</m:t>
                          </m:r>
                        </m:sup>
                      </m:sSup>
                      <m:r>
                        <a:rPr lang="en-US" i="1" kern="0">
                          <a:solidFill>
                            <a:prstClr val="black"/>
                          </a:solidFill>
                          <a:latin typeface="Cambria Math" panose="02040503050406030204" pitchFamily="18" charset="0"/>
                          <a:ea typeface="Cambria Math" panose="02040503050406030204" pitchFamily="18" charset="0"/>
                        </a:rPr>
                        <m:t> </m:t>
                      </m:r>
                      <m:f>
                        <m:fPr>
                          <m:ctrlPr>
                            <a:rPr lang="en-US" i="1" kern="0">
                              <a:solidFill>
                                <a:prstClr val="black"/>
                              </a:solidFill>
                              <a:latin typeface="Cambria Math" panose="02040503050406030204" pitchFamily="18" charset="0"/>
                              <a:ea typeface="Cambria Math" panose="02040503050406030204" pitchFamily="18" charset="0"/>
                            </a:rPr>
                          </m:ctrlPr>
                        </m:fPr>
                        <m:num>
                          <m:r>
                            <m:rPr>
                              <m:sty m:val="p"/>
                            </m:rPr>
                            <a:rPr lang="en-US" kern="0">
                              <a:solidFill>
                                <a:prstClr val="black"/>
                              </a:solidFill>
                              <a:latin typeface="Cambria Math" panose="02040503050406030204" pitchFamily="18" charset="0"/>
                              <a:ea typeface="Cambria Math" panose="02040503050406030204" pitchFamily="18" charset="0"/>
                            </a:rPr>
                            <m:t>A</m:t>
                          </m:r>
                        </m:num>
                        <m:den>
                          <m:sSup>
                            <m:sSupPr>
                              <m:ctrlPr>
                                <a:rPr lang="en-US" i="1" kern="0">
                                  <a:solidFill>
                                    <a:prstClr val="black"/>
                                  </a:solidFill>
                                  <a:latin typeface="Cambria Math" panose="02040503050406030204" pitchFamily="18" charset="0"/>
                                  <a:ea typeface="Cambria Math" panose="02040503050406030204" pitchFamily="18" charset="0"/>
                                </a:rPr>
                              </m:ctrlPr>
                            </m:sSupPr>
                            <m:e>
                              <m:r>
                                <m:rPr>
                                  <m:sty m:val="p"/>
                                </m:rPr>
                                <a:rPr lang="en-US" kern="0">
                                  <a:solidFill>
                                    <a:prstClr val="black"/>
                                  </a:solidFill>
                                  <a:latin typeface="Cambria Math" panose="02040503050406030204" pitchFamily="18" charset="0"/>
                                  <a:ea typeface="Cambria Math" panose="02040503050406030204" pitchFamily="18" charset="0"/>
                                </a:rPr>
                                <m:t>V</m:t>
                              </m:r>
                            </m:e>
                            <m:sup>
                              <m:r>
                                <a:rPr lang="en-US" kern="0">
                                  <a:solidFill>
                                    <a:prstClr val="black"/>
                                  </a:solidFill>
                                  <a:latin typeface="Cambria Math" panose="02040503050406030204" pitchFamily="18" charset="0"/>
                                  <a:ea typeface="Cambria Math" panose="02040503050406030204" pitchFamily="18" charset="0"/>
                                </a:rPr>
                                <m:t>2</m:t>
                              </m:r>
                            </m:sup>
                          </m:sSup>
                        </m:den>
                      </m:f>
                      <m:r>
                        <a:rPr lang="en-US" i="1" kern="0">
                          <a:solidFill>
                            <a:prstClr val="black"/>
                          </a:solidFill>
                          <a:latin typeface="Cambria Math" panose="02040503050406030204" pitchFamily="18" charset="0"/>
                          <a:ea typeface="Cambria Math" panose="02040503050406030204" pitchFamily="18" charset="0"/>
                        </a:rPr>
                        <m:t>.</m:t>
                      </m:r>
                    </m:oMath>
                  </m:oMathPara>
                </a14:m>
                <a:endParaRPr lang="en-US" kern="0" dirty="0">
                  <a:solidFill>
                    <a:sysClr val="windowText" lastClr="000000"/>
                  </a:solidFill>
                </a:endParaRPr>
              </a:p>
              <a:p>
                <a:pPr lvl="4">
                  <a:spcBef>
                    <a:spcPct val="0"/>
                  </a:spcBef>
                </a:pPr>
                <a:endParaRPr lang="en-US" dirty="0">
                  <a:solidFill>
                    <a:prstClr val="black"/>
                  </a:solidFill>
                  <a:latin typeface="Calibri" panose="020F0502020204030204"/>
                </a:endParaRPr>
              </a:p>
              <a:p>
                <a:pPr lvl="4">
                  <a:spcBef>
                    <a:spcPct val="0"/>
                  </a:spcBef>
                </a:pPr>
                <a14:m>
                  <m:oMathPara xmlns:m="http://schemas.openxmlformats.org/officeDocument/2006/math">
                    <m:oMathParaPr>
                      <m:jc m:val="center"/>
                    </m:oMathParaPr>
                    <m:oMath xmlns:m="http://schemas.openxmlformats.org/officeDocument/2006/math">
                      <m:sSub>
                        <m:sSubPr>
                          <m:ctrlPr>
                            <a:rPr lang="en-US" i="1" kern="0">
                              <a:solidFill>
                                <a:prstClr val="black"/>
                              </a:solidFill>
                              <a:latin typeface="Cambria Math" panose="02040503050406030204" pitchFamily="18" charset="0"/>
                            </a:rPr>
                          </m:ctrlPr>
                        </m:sSubPr>
                        <m:e>
                          <m:r>
                            <m:rPr>
                              <m:sty m:val="p"/>
                            </m:rPr>
                            <a:rPr lang="en-US" kern="0">
                              <a:solidFill>
                                <a:prstClr val="black"/>
                              </a:solidFill>
                              <a:latin typeface="Cambria Math" panose="02040503050406030204" pitchFamily="18" charset="0"/>
                              <a:ea typeface="Cambria Math" panose="02040503050406030204" pitchFamily="18" charset="0"/>
                            </a:rPr>
                            <m:t>β</m:t>
                          </m:r>
                        </m:e>
                        <m:sub>
                          <m:r>
                            <m:rPr>
                              <m:sty m:val="p"/>
                            </m:rPr>
                            <a:rPr lang="en-US" kern="0">
                              <a:solidFill>
                                <a:prstClr val="black"/>
                              </a:solidFill>
                              <a:latin typeface="Cambria Math" panose="02040503050406030204" pitchFamily="18" charset="0"/>
                            </a:rPr>
                            <m:t>n</m:t>
                          </m:r>
                        </m:sub>
                      </m:sSub>
                      <m:r>
                        <a:rPr lang="en-US" i="1" kern="0">
                          <a:solidFill>
                            <a:prstClr val="black"/>
                          </a:solidFill>
                          <a:latin typeface="Cambria Math" panose="02040503050406030204" pitchFamily="18" charset="0"/>
                        </a:rPr>
                        <m:t>=122</m:t>
                      </m:r>
                      <m:r>
                        <a:rPr lang="en-US" i="1" kern="0">
                          <a:solidFill>
                            <a:prstClr val="black"/>
                          </a:solidFill>
                          <a:latin typeface="Cambria Math" panose="02040503050406030204" pitchFamily="18" charset="0"/>
                          <a:ea typeface="Cambria Math" panose="02040503050406030204" pitchFamily="18" charset="0"/>
                        </a:rPr>
                        <m:t>×</m:t>
                      </m:r>
                      <m:sSup>
                        <m:sSupPr>
                          <m:ctrlPr>
                            <a:rPr lang="en-US" i="1" kern="0">
                              <a:solidFill>
                                <a:prstClr val="black"/>
                              </a:solidFill>
                              <a:latin typeface="Cambria Math" panose="02040503050406030204" pitchFamily="18" charset="0"/>
                              <a:ea typeface="Cambria Math" panose="02040503050406030204" pitchFamily="18" charset="0"/>
                            </a:rPr>
                          </m:ctrlPr>
                        </m:sSupPr>
                        <m:e>
                          <m:r>
                            <a:rPr lang="en-US" i="1" kern="0">
                              <a:solidFill>
                                <a:prstClr val="black"/>
                              </a:solidFill>
                              <a:latin typeface="Cambria Math" panose="02040503050406030204" pitchFamily="18" charset="0"/>
                              <a:ea typeface="Cambria Math" panose="02040503050406030204" pitchFamily="18" charset="0"/>
                            </a:rPr>
                            <m:t>10</m:t>
                          </m:r>
                        </m:e>
                        <m:sup>
                          <m:r>
                            <a:rPr lang="en-US" i="1" kern="0">
                              <a:solidFill>
                                <a:prstClr val="black"/>
                              </a:solidFill>
                              <a:latin typeface="Cambria Math" panose="02040503050406030204" pitchFamily="18" charset="0"/>
                              <a:ea typeface="Cambria Math" panose="02040503050406030204" pitchFamily="18" charset="0"/>
                            </a:rPr>
                            <m:t>−6</m:t>
                          </m:r>
                        </m:sup>
                      </m:sSup>
                      <m:r>
                        <a:rPr lang="en-US" i="1" kern="0">
                          <a:solidFill>
                            <a:prstClr val="black"/>
                          </a:solidFill>
                          <a:latin typeface="Cambria Math" panose="02040503050406030204" pitchFamily="18" charset="0"/>
                          <a:ea typeface="Cambria Math" panose="02040503050406030204" pitchFamily="18" charset="0"/>
                        </a:rPr>
                        <m:t> </m:t>
                      </m:r>
                      <m:f>
                        <m:fPr>
                          <m:ctrlPr>
                            <a:rPr lang="en-US" i="1" kern="0">
                              <a:solidFill>
                                <a:prstClr val="black"/>
                              </a:solidFill>
                              <a:latin typeface="Cambria Math" panose="02040503050406030204" pitchFamily="18" charset="0"/>
                              <a:ea typeface="Cambria Math" panose="02040503050406030204" pitchFamily="18" charset="0"/>
                            </a:rPr>
                          </m:ctrlPr>
                        </m:fPr>
                        <m:num>
                          <m:r>
                            <m:rPr>
                              <m:sty m:val="p"/>
                            </m:rPr>
                            <a:rPr lang="en-US" kern="0">
                              <a:solidFill>
                                <a:prstClr val="black"/>
                              </a:solidFill>
                              <a:latin typeface="Cambria Math" panose="02040503050406030204" pitchFamily="18" charset="0"/>
                              <a:ea typeface="Cambria Math" panose="02040503050406030204" pitchFamily="18" charset="0"/>
                            </a:rPr>
                            <m:t>A</m:t>
                          </m:r>
                        </m:num>
                        <m:den>
                          <m:sSup>
                            <m:sSupPr>
                              <m:ctrlPr>
                                <a:rPr lang="en-US" i="1" kern="0">
                                  <a:solidFill>
                                    <a:prstClr val="black"/>
                                  </a:solidFill>
                                  <a:latin typeface="Cambria Math" panose="02040503050406030204" pitchFamily="18" charset="0"/>
                                  <a:ea typeface="Cambria Math" panose="02040503050406030204" pitchFamily="18" charset="0"/>
                                </a:rPr>
                              </m:ctrlPr>
                            </m:sSupPr>
                            <m:e>
                              <m:r>
                                <m:rPr>
                                  <m:sty m:val="p"/>
                                </m:rPr>
                                <a:rPr lang="en-US" kern="0">
                                  <a:solidFill>
                                    <a:prstClr val="black"/>
                                  </a:solidFill>
                                  <a:latin typeface="Cambria Math" panose="02040503050406030204" pitchFamily="18" charset="0"/>
                                  <a:ea typeface="Cambria Math" panose="02040503050406030204" pitchFamily="18" charset="0"/>
                                </a:rPr>
                                <m:t>V</m:t>
                              </m:r>
                            </m:e>
                            <m:sup>
                              <m:r>
                                <a:rPr lang="en-US" kern="0">
                                  <a:solidFill>
                                    <a:prstClr val="black"/>
                                  </a:solidFill>
                                  <a:latin typeface="Cambria Math" panose="02040503050406030204" pitchFamily="18" charset="0"/>
                                  <a:ea typeface="Cambria Math" panose="02040503050406030204" pitchFamily="18" charset="0"/>
                                </a:rPr>
                                <m:t>2</m:t>
                              </m:r>
                            </m:sup>
                          </m:sSup>
                        </m:den>
                      </m:f>
                      <m:r>
                        <a:rPr lang="en-US" i="1" kern="0">
                          <a:solidFill>
                            <a:prstClr val="black"/>
                          </a:solidFill>
                          <a:latin typeface="Cambria Math" panose="02040503050406030204" pitchFamily="18" charset="0"/>
                          <a:ea typeface="Cambria Math" panose="02040503050406030204" pitchFamily="18" charset="0"/>
                        </a:rPr>
                        <m:t>.</m:t>
                      </m:r>
                    </m:oMath>
                  </m:oMathPara>
                </a14:m>
                <a:endParaRPr lang="en-US" dirty="0">
                  <a:solidFill>
                    <a:prstClr val="black"/>
                  </a:solidFill>
                  <a:latin typeface="Calibri" panose="020F0502020204030204"/>
                </a:endParaRPr>
              </a:p>
              <a:p>
                <a:pPr>
                  <a:spcBef>
                    <a:spcPct val="0"/>
                  </a:spcBef>
                </a:pPr>
                <a:endParaRPr lang="en-US" altLang="en-US" dirty="0">
                  <a:solidFill>
                    <a:prstClr val="black"/>
                  </a:solidFill>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600758" y="632115"/>
                <a:ext cx="8986563" cy="5036379"/>
              </a:xfrm>
              <a:prstGeom prst="rect">
                <a:avLst/>
              </a:prstGeom>
              <a:blipFill>
                <a:blip r:embed="rId3"/>
                <a:stretch>
                  <a:fillRect l="-337" t="-359"/>
                </a:stretch>
              </a:blipFill>
            </p:spPr>
            <p:txBody>
              <a:bodyPr/>
              <a:lstStyle/>
              <a:p>
                <a:r>
                  <a:rPr lang="en-US">
                    <a:noFill/>
                  </a:rPr>
                  <a:t> </a:t>
                </a:r>
              </a:p>
            </p:txBody>
          </p:sp>
        </mc:Fallback>
      </mc:AlternateContent>
    </p:spTree>
    <p:extLst>
      <p:ext uri="{BB962C8B-B14F-4D97-AF65-F5344CB8AC3E}">
        <p14:creationId xmlns:p14="http://schemas.microsoft.com/office/powerpoint/2010/main" val="78193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 calcmode="lin" valueType="num">
                                      <p:cBhvr additive="base">
                                        <p:cTn id="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anim calcmode="lin" valueType="num">
                                      <p:cBhvr additive="base">
                                        <p:cTn id="1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anim calcmode="lin" valueType="num">
                                      <p:cBhvr additive="base">
                                        <p:cTn id="1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12" end="12"/>
                                            </p:txEl>
                                          </p:spTgt>
                                        </p:tgtEl>
                                        <p:attrNameLst>
                                          <p:attrName>style.visibility</p:attrName>
                                        </p:attrNameLst>
                                      </p:cBhvr>
                                      <p:to>
                                        <p:strVal val="visible"/>
                                      </p:to>
                                    </p:set>
                                    <p:anim calcmode="lin" valueType="num">
                                      <p:cBhvr additive="base">
                                        <p:cTn id="21"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881" y="8021"/>
            <a:ext cx="8218526" cy="609600"/>
          </a:xfrm>
        </p:spPr>
        <p:txBody>
          <a:bodyPr>
            <a:noAutofit/>
          </a:bodyPr>
          <a:lstStyle/>
          <a:p>
            <a:pPr algn="ctr"/>
            <a:r>
              <a:rPr lang="en-US" dirty="0">
                <a:gradFill>
                  <a:gsLst>
                    <a:gs pos="0">
                      <a:schemeClr val="tx2"/>
                    </a:gs>
                    <a:gs pos="46000">
                      <a:schemeClr val="tx2"/>
                    </a:gs>
                    <a:gs pos="86000">
                      <a:schemeClr val="accent5"/>
                    </a:gs>
                  </a:gsLst>
                  <a:lin ang="5400000" scaled="1"/>
                </a:gradFill>
              </a:rPr>
              <a:t>n-channel MOSFET Operation (Continued)</a:t>
            </a:r>
          </a:p>
        </p:txBody>
      </p:sp>
      <p:sp>
        <p:nvSpPr>
          <p:cNvPr id="138" name="Rectangle 137"/>
          <p:cNvSpPr/>
          <p:nvPr/>
        </p:nvSpPr>
        <p:spPr>
          <a:xfrm>
            <a:off x="268448" y="559455"/>
            <a:ext cx="11685863" cy="614014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8" algn="ctr">
              <a:spcAft>
                <a:spcPts val="1200"/>
              </a:spcAft>
            </a:pPr>
            <a:r>
              <a:rPr lang="en-US" altLang="en-US" dirty="0">
                <a:solidFill>
                  <a:prstClr val="black"/>
                </a:solidFill>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For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increasing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results in a reduction of gate-to-drain </a:t>
            </a:r>
          </a:p>
          <a:p>
            <a:r>
              <a:rPr lang="en-US" altLang="en-US" dirty="0">
                <a:solidFill>
                  <a:prstClr val="black"/>
                </a:solidFill>
                <a:ea typeface="Calibri" panose="020F0502020204030204" pitchFamily="34" charset="0"/>
                <a:cs typeface="Times New Roman" panose="02020603050405020304" pitchFamily="18" charset="0"/>
              </a:rPr>
              <a:t>voltage at the drain end of the MOSFET, which reduces the conducting </a:t>
            </a:r>
          </a:p>
          <a:p>
            <a:r>
              <a:rPr lang="en-US" altLang="en-US" dirty="0">
                <a:solidFill>
                  <a:prstClr val="black"/>
                </a:solidFill>
                <a:ea typeface="Calibri" panose="020F0502020204030204" pitchFamily="34" charset="0"/>
                <a:cs typeface="Times New Roman" panose="02020603050405020304" pitchFamily="18" charset="0"/>
              </a:rPr>
              <a:t>channel at the drain end, causing the I-V characteristics to behave</a:t>
            </a:r>
          </a:p>
          <a:p>
            <a:r>
              <a:rPr lang="en-US" altLang="en-US" dirty="0">
                <a:solidFill>
                  <a:prstClr val="black"/>
                </a:solidFill>
                <a:ea typeface="Calibri" panose="020F0502020204030204" pitchFamily="34" charset="0"/>
                <a:cs typeface="Times New Roman" panose="02020603050405020304" pitchFamily="18" charset="0"/>
              </a:rPr>
              <a:t>non-linear because of changing channel resistance.</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MOSFETs behave like a nonlinear voltage-controlled resistance </a:t>
            </a:r>
          </a:p>
          <a:p>
            <a:r>
              <a:rPr lang="en-US" altLang="en-US" dirty="0">
                <a:solidFill>
                  <a:prstClr val="black"/>
                </a:solidFill>
                <a:ea typeface="Calibri" panose="020F0502020204030204" pitchFamily="34" charset="0"/>
                <a:cs typeface="Times New Roman" panose="02020603050405020304" pitchFamily="18" charset="0"/>
              </a:rPr>
              <a:t>in the Ohmic region.</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Some (Micron) refer to the Ohmic region as the Triode region, as </a:t>
            </a:r>
          </a:p>
          <a:p>
            <a:pPr>
              <a:spcAft>
                <a:spcPts val="600"/>
              </a:spcAft>
            </a:pPr>
            <a:r>
              <a:rPr lang="en-US" altLang="en-US" dirty="0">
                <a:solidFill>
                  <a:prstClr val="black"/>
                </a:solidFill>
                <a:ea typeface="Calibri" panose="020F0502020204030204" pitchFamily="34" charset="0"/>
                <a:cs typeface="Times New Roman" panose="02020603050405020304" pitchFamily="18" charset="0"/>
              </a:rPr>
              <a:t>the characteristic is similar to that of Triode vacuum tubes.</a:t>
            </a: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a:p>
            <a:endParaRPr lang="en-US" altLang="en-US" dirty="0">
              <a:solidFill>
                <a:prstClr val="black"/>
              </a:solidFill>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59698C7-0506-4A55-B35E-2F400F66D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72" y="3768263"/>
            <a:ext cx="4169125" cy="2866673"/>
          </a:xfrm>
          <a:prstGeom prst="rect">
            <a:avLst/>
          </a:prstGeom>
        </p:spPr>
      </p:pic>
      <p:pic>
        <p:nvPicPr>
          <p:cNvPr id="16" name="Picture 15">
            <a:extLst>
              <a:ext uri="{FF2B5EF4-FFF2-40B4-BE49-F238E27FC236}">
                <a16:creationId xmlns:a16="http://schemas.microsoft.com/office/drawing/2014/main" id="{A961A29C-8958-4864-A67C-4BF223761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2578" y="914344"/>
            <a:ext cx="4379716" cy="2853919"/>
          </a:xfrm>
          <a:prstGeom prst="rect">
            <a:avLst/>
          </a:prstGeom>
        </p:spPr>
      </p:pic>
      <p:sp>
        <p:nvSpPr>
          <p:cNvPr id="6" name="TextBox 5">
            <a:extLst>
              <a:ext uri="{FF2B5EF4-FFF2-40B4-BE49-F238E27FC236}">
                <a16:creationId xmlns:a16="http://schemas.microsoft.com/office/drawing/2014/main" id="{50C934B3-B667-4F31-9EEF-4EEF342E47B4}"/>
              </a:ext>
            </a:extLst>
          </p:cNvPr>
          <p:cNvSpPr txBox="1"/>
          <p:nvPr/>
        </p:nvSpPr>
        <p:spPr>
          <a:xfrm>
            <a:off x="7553998" y="569621"/>
            <a:ext cx="4091185" cy="369332"/>
          </a:xfrm>
          <a:prstGeom prst="rect">
            <a:avLst/>
          </a:prstGeom>
          <a:noFill/>
        </p:spPr>
        <p:txBody>
          <a:bodyPr wrap="none" rtlCol="0">
            <a:spAutoFit/>
          </a:bodyPr>
          <a:lstStyle/>
          <a:p>
            <a:r>
              <a:rPr lang="en-US" altLang="en-US" dirty="0">
                <a:solidFill>
                  <a:prstClr val="black"/>
                </a:solidFill>
                <a:ea typeface="Calibri" panose="020F0502020204030204" pitchFamily="34" charset="0"/>
                <a:cs typeface="Times New Roman" panose="02020603050405020304" pitchFamily="18" charset="0"/>
              </a:rPr>
              <a:t>n-Channel Enhancement Mode MOSFET</a:t>
            </a:r>
            <a:endParaRPr lang="en-US" dirty="0"/>
          </a:p>
        </p:txBody>
      </p:sp>
    </p:spTree>
    <p:extLst>
      <p:ext uri="{BB962C8B-B14F-4D97-AF65-F5344CB8AC3E}">
        <p14:creationId xmlns:p14="http://schemas.microsoft.com/office/powerpoint/2010/main" val="119911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7" end="7"/>
                                            </p:txEl>
                                          </p:spTgt>
                                        </p:tgtEl>
                                        <p:attrNameLst>
                                          <p:attrName>style.visibility</p:attrName>
                                        </p:attrNameLst>
                                      </p:cBhvr>
                                      <p:to>
                                        <p:strVal val="visible"/>
                                      </p:to>
                                    </p:set>
                                    <p:anim calcmode="lin" valueType="num">
                                      <p:cBhvr additive="base">
                                        <p:cTn id="7" dur="500" fill="hold"/>
                                        <p:tgtEl>
                                          <p:spTgt spid="13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8" end="8"/>
                                            </p:txEl>
                                          </p:spTgt>
                                        </p:tgtEl>
                                        <p:attrNameLst>
                                          <p:attrName>style.visibility</p:attrName>
                                        </p:attrNameLst>
                                      </p:cBhvr>
                                      <p:to>
                                        <p:strVal val="visible"/>
                                      </p:to>
                                    </p:set>
                                    <p:anim calcmode="lin" valueType="num">
                                      <p:cBhvr additive="base">
                                        <p:cTn id="11"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0" end="10"/>
                                            </p:txEl>
                                          </p:spTgt>
                                        </p:tgtEl>
                                        <p:attrNameLst>
                                          <p:attrName>style.visibility</p:attrName>
                                        </p:attrNameLst>
                                      </p:cBhvr>
                                      <p:to>
                                        <p:strVal val="visible"/>
                                      </p:to>
                                    </p:set>
                                    <p:anim calcmode="lin" valueType="num">
                                      <p:cBhvr additive="base">
                                        <p:cTn id="15"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1" end="11"/>
                                            </p:txEl>
                                          </p:spTgt>
                                        </p:tgtEl>
                                        <p:attrNameLst>
                                          <p:attrName>style.visibility</p:attrName>
                                        </p:attrNameLst>
                                      </p:cBhvr>
                                      <p:to>
                                        <p:strVal val="visible"/>
                                      </p:to>
                                    </p:set>
                                    <p:anim calcmode="lin" valueType="num">
                                      <p:cBhvr additive="base">
                                        <p:cTn id="19"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293615" y="593011"/>
            <a:ext cx="11828716"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For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increasing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eventually results in a gate-to-drain voltage </a:t>
            </a:r>
          </a:p>
          <a:p>
            <a:r>
              <a:rPr lang="en-US" altLang="en-US" dirty="0">
                <a:solidFill>
                  <a:prstClr val="black"/>
                </a:solidFill>
                <a:ea typeface="Calibri" panose="020F0502020204030204" pitchFamily="34" charset="0"/>
                <a:cs typeface="Times New Roman" panose="02020603050405020304" pitchFamily="18" charset="0"/>
              </a:rPr>
              <a:t>that exceeds the threshold voltage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meaning that there is no longer a </a:t>
            </a:r>
          </a:p>
          <a:p>
            <a:r>
              <a:rPr lang="en-US" altLang="en-US" dirty="0">
                <a:solidFill>
                  <a:prstClr val="black"/>
                </a:solidFill>
                <a:ea typeface="Calibri" panose="020F0502020204030204" pitchFamily="34" charset="0"/>
                <a:cs typeface="Times New Roman" panose="02020603050405020304" pitchFamily="18" charset="0"/>
              </a:rPr>
              <a:t>conducting channel at the drain end.</a:t>
            </a:r>
          </a:p>
          <a:p>
            <a:r>
              <a:rPr lang="en-US" altLang="en-US" dirty="0">
                <a:solidFill>
                  <a:prstClr val="black"/>
                </a:solidFill>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The channel has been pinched off at the drain end, resulting in a change </a:t>
            </a:r>
          </a:p>
          <a:p>
            <a:r>
              <a:rPr lang="en-US" altLang="en-US" dirty="0">
                <a:solidFill>
                  <a:prstClr val="black"/>
                </a:solidFill>
                <a:ea typeface="Calibri" panose="020F0502020204030204" pitchFamily="34" charset="0"/>
                <a:cs typeface="Times New Roman" panose="02020603050405020304" pitchFamily="18" charset="0"/>
              </a:rPr>
              <a:t>in the I-V characteristics, referred to as transistor saturation.</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transistor saturation is characterized by current source behavior </a:t>
            </a:r>
          </a:p>
          <a:p>
            <a:r>
              <a:rPr lang="en-US" altLang="en-US" dirty="0">
                <a:solidFill>
                  <a:prstClr val="black"/>
                </a:solidFill>
                <a:ea typeface="Calibri" panose="020F0502020204030204" pitchFamily="34" charset="0"/>
                <a:cs typeface="Times New Roman" panose="02020603050405020304" pitchFamily="18" charset="0"/>
              </a:rPr>
              <a:t>due to channel pinch-off at the drain end.</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transistor saturation is a completely different phenomena than</a:t>
            </a:r>
          </a:p>
          <a:p>
            <a:r>
              <a:rPr lang="en-US" altLang="en-US" dirty="0">
                <a:solidFill>
                  <a:prstClr val="black"/>
                </a:solidFill>
                <a:ea typeface="Calibri" panose="020F0502020204030204" pitchFamily="34" charset="0"/>
                <a:cs typeface="Times New Roman" panose="02020603050405020304" pitchFamily="18" charset="0"/>
              </a:rPr>
              <a:t> BJT circuit saturation.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BJT circuit saturation is characterized by near vertical current variation</a:t>
            </a:r>
          </a:p>
          <a:p>
            <a:r>
              <a:rPr lang="en-US" altLang="en-US" dirty="0">
                <a:solidFill>
                  <a:prstClr val="black"/>
                </a:solidFill>
                <a:ea typeface="Calibri" panose="020F0502020204030204" pitchFamily="34" charset="0"/>
                <a:cs typeface="Times New Roman" panose="02020603050405020304" pitchFamily="18" charset="0"/>
              </a:rPr>
              <a:t>at small V</a:t>
            </a:r>
            <a:r>
              <a:rPr lang="en-US" altLang="en-US" baseline="-25000" dirty="0">
                <a:solidFill>
                  <a:prstClr val="black"/>
                </a:solidFill>
                <a:ea typeface="Calibri" panose="020F0502020204030204" pitchFamily="34" charset="0"/>
                <a:cs typeface="Times New Roman" panose="02020603050405020304" pitchFamily="18" charset="0"/>
              </a:rPr>
              <a:t>CE</a:t>
            </a:r>
            <a:r>
              <a:rPr lang="en-US" altLang="en-US" dirty="0">
                <a:solidFill>
                  <a:prstClr val="black"/>
                </a:solidFill>
                <a:ea typeface="Calibri" panose="020F0502020204030204" pitchFamily="34" charset="0"/>
                <a:cs typeface="Times New Roman" panose="02020603050405020304" pitchFamily="18" charset="0"/>
              </a:rPr>
              <a:t> voltages with the actual current limited by external circuitry.</a:t>
            </a:r>
          </a:p>
          <a:p>
            <a:endParaRPr lang="en-US" altLang="en-US" dirty="0">
              <a:solidFill>
                <a:prstClr val="black"/>
              </a:solidFill>
              <a:ea typeface="Calibri" panose="020F0502020204030204" pitchFamily="34" charset="0"/>
              <a:cs typeface="Times New Roman" panose="02020603050405020304" pitchFamily="18" charset="0"/>
            </a:endParaRPr>
          </a:p>
          <a:p>
            <a:r>
              <a:rPr lang="en-US" altLang="en-US" dirty="0">
                <a:solidFill>
                  <a:prstClr val="black"/>
                </a:solidFill>
                <a:ea typeface="Calibri" panose="020F0502020204030204" pitchFamily="34" charset="0"/>
                <a:cs typeface="Times New Roman" panose="02020603050405020304" pitchFamily="18" charset="0"/>
              </a:rPr>
              <a:t>KVL: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GD </a:t>
            </a:r>
            <a:r>
              <a:rPr lang="en-US" altLang="en-US" dirty="0">
                <a:solidFill>
                  <a:prstClr val="black"/>
                </a:solidFill>
                <a:ea typeface="Calibri" panose="020F0502020204030204" pitchFamily="34" charset="0"/>
                <a:cs typeface="Times New Roman" panose="02020603050405020304" pitchFamily="18" charset="0"/>
              </a:rPr>
              <a:t>+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 0.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GD</a:t>
            </a:r>
            <a:r>
              <a:rPr lang="en-US" altLang="en-US" dirty="0">
                <a:solidFill>
                  <a:prstClr val="black"/>
                </a:solidFill>
                <a:ea typeface="Calibri" panose="020F0502020204030204" pitchFamily="34" charset="0"/>
                <a:cs typeface="Times New Roman" panose="02020603050405020304" pitchFamily="18" charset="0"/>
              </a:rPr>
              <a:t>. Also, V</a:t>
            </a:r>
            <a:r>
              <a:rPr lang="en-US" altLang="en-US" baseline="-25000" dirty="0">
                <a:solidFill>
                  <a:prstClr val="black"/>
                </a:solidFill>
                <a:ea typeface="Calibri" panose="020F0502020204030204" pitchFamily="34" charset="0"/>
                <a:cs typeface="Times New Roman" panose="02020603050405020304" pitchFamily="18" charset="0"/>
              </a:rPr>
              <a:t>GD</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at the onset of </a:t>
            </a:r>
          </a:p>
          <a:p>
            <a:r>
              <a:rPr lang="en-US" altLang="en-US" dirty="0">
                <a:solidFill>
                  <a:prstClr val="black"/>
                </a:solidFill>
                <a:ea typeface="Calibri" panose="020F0502020204030204" pitchFamily="34" charset="0"/>
                <a:cs typeface="Times New Roman" panose="02020603050405020304" pitchFamily="18" charset="0"/>
              </a:rPr>
              <a:t>transistor saturation.</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Therefore,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is the bias conditions defining the onset of </a:t>
            </a:r>
          </a:p>
          <a:p>
            <a:r>
              <a:rPr lang="en-US" altLang="en-US" dirty="0">
                <a:solidFill>
                  <a:prstClr val="black"/>
                </a:solidFill>
                <a:ea typeface="Calibri" panose="020F0502020204030204" pitchFamily="34" charset="0"/>
                <a:cs typeface="Times New Roman" panose="02020603050405020304" pitchFamily="18" charset="0"/>
              </a:rPr>
              <a:t>MOSFET transistor saturation.</a:t>
            </a:r>
          </a:p>
          <a:p>
            <a:endParaRPr lang="en-US" altLang="en-US" dirty="0">
              <a:solidFill>
                <a:prstClr val="black"/>
              </a:solidFill>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1318F6-CBD4-4D21-9595-F258B5479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992" y="1436653"/>
            <a:ext cx="4127850" cy="2708901"/>
          </a:xfrm>
          <a:prstGeom prst="rect">
            <a:avLst/>
          </a:prstGeom>
        </p:spPr>
      </p:pic>
      <p:sp>
        <p:nvSpPr>
          <p:cNvPr id="10" name="Title 1">
            <a:extLst>
              <a:ext uri="{FF2B5EF4-FFF2-40B4-BE49-F238E27FC236}">
                <a16:creationId xmlns:a16="http://schemas.microsoft.com/office/drawing/2014/main" id="{3F550E6C-338C-4351-9BB2-2F11013E215A}"/>
              </a:ext>
            </a:extLst>
          </p:cNvPr>
          <p:cNvSpPr txBox="1">
            <a:spLocks/>
          </p:cNvSpPr>
          <p:nvPr/>
        </p:nvSpPr>
        <p:spPr>
          <a:xfrm>
            <a:off x="1985269" y="-7155"/>
            <a:ext cx="8218526"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a:gradFill>
                  <a:gsLst>
                    <a:gs pos="0">
                      <a:schemeClr val="tx2"/>
                    </a:gs>
                    <a:gs pos="46000">
                      <a:schemeClr val="tx2"/>
                    </a:gs>
                    <a:gs pos="86000">
                      <a:schemeClr val="accent5"/>
                    </a:gs>
                  </a:gsLst>
                  <a:lin ang="5400000" scaled="1"/>
                </a:gradFill>
              </a:rPr>
              <a:t>n-channel MOSFET Operation (Continued)</a:t>
            </a:r>
          </a:p>
        </p:txBody>
      </p:sp>
      <p:pic>
        <p:nvPicPr>
          <p:cNvPr id="3" name="Picture 2">
            <a:extLst>
              <a:ext uri="{FF2B5EF4-FFF2-40B4-BE49-F238E27FC236}">
                <a16:creationId xmlns:a16="http://schemas.microsoft.com/office/drawing/2014/main" id="{00FB9373-4A2B-4957-9987-4DDDFBE84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360" y="4145554"/>
            <a:ext cx="3838750" cy="2574492"/>
          </a:xfrm>
          <a:prstGeom prst="rect">
            <a:avLst/>
          </a:prstGeom>
        </p:spPr>
      </p:pic>
      <p:sp>
        <p:nvSpPr>
          <p:cNvPr id="2" name="TextBox 1">
            <a:extLst>
              <a:ext uri="{FF2B5EF4-FFF2-40B4-BE49-F238E27FC236}">
                <a16:creationId xmlns:a16="http://schemas.microsoft.com/office/drawing/2014/main" id="{B712F710-389D-404B-B10D-2FB1E7B8B062}"/>
              </a:ext>
            </a:extLst>
          </p:cNvPr>
          <p:cNvSpPr txBox="1"/>
          <p:nvPr/>
        </p:nvSpPr>
        <p:spPr>
          <a:xfrm>
            <a:off x="7906359" y="876082"/>
            <a:ext cx="4055634" cy="369332"/>
          </a:xfrm>
          <a:prstGeom prst="rect">
            <a:avLst/>
          </a:prstGeom>
          <a:noFill/>
        </p:spPr>
        <p:txBody>
          <a:bodyPr wrap="square" rtlCol="0">
            <a:spAutoFit/>
          </a:bodyPr>
          <a:lstStyle/>
          <a:p>
            <a:r>
              <a:rPr lang="en-US" altLang="en-US" dirty="0">
                <a:solidFill>
                  <a:prstClr val="black"/>
                </a:solidFill>
                <a:ea typeface="Calibri" panose="020F0502020204030204" pitchFamily="34" charset="0"/>
                <a:cs typeface="Times New Roman" panose="02020603050405020304" pitchFamily="18" charset="0"/>
              </a:rPr>
              <a:t>n-Channel Enhancement Mode MOSFET</a:t>
            </a:r>
            <a:endParaRPr lang="en-US" dirty="0"/>
          </a:p>
        </p:txBody>
      </p:sp>
    </p:spTree>
    <p:extLst>
      <p:ext uri="{BB962C8B-B14F-4D97-AF65-F5344CB8AC3E}">
        <p14:creationId xmlns:p14="http://schemas.microsoft.com/office/powerpoint/2010/main" val="6143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0" end="10"/>
                                            </p:txEl>
                                          </p:spTgt>
                                        </p:tgtEl>
                                        <p:attrNameLst>
                                          <p:attrName>style.visibility</p:attrName>
                                        </p:attrNameLst>
                                      </p:cBhvr>
                                      <p:to>
                                        <p:strVal val="visible"/>
                                      </p:to>
                                    </p:set>
                                    <p:anim calcmode="lin" valueType="num">
                                      <p:cBhvr additive="base">
                                        <p:cTn id="7"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1" end="11"/>
                                            </p:txEl>
                                          </p:spTgt>
                                        </p:tgtEl>
                                        <p:attrNameLst>
                                          <p:attrName>style.visibility</p:attrName>
                                        </p:attrNameLst>
                                      </p:cBhvr>
                                      <p:to>
                                        <p:strVal val="visible"/>
                                      </p:to>
                                    </p:set>
                                    <p:anim calcmode="lin" valueType="num">
                                      <p:cBhvr additive="base">
                                        <p:cTn id="11"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3" end="13"/>
                                            </p:txEl>
                                          </p:spTgt>
                                        </p:tgtEl>
                                        <p:attrNameLst>
                                          <p:attrName>style.visibility</p:attrName>
                                        </p:attrNameLst>
                                      </p:cBhvr>
                                      <p:to>
                                        <p:strVal val="visible"/>
                                      </p:to>
                                    </p:set>
                                    <p:anim calcmode="lin" valueType="num">
                                      <p:cBhvr additive="base">
                                        <p:cTn id="15"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4" end="14"/>
                                            </p:txEl>
                                          </p:spTgt>
                                        </p:tgtEl>
                                        <p:attrNameLst>
                                          <p:attrName>style.visibility</p:attrName>
                                        </p:attrNameLst>
                                      </p:cBhvr>
                                      <p:to>
                                        <p:strVal val="visible"/>
                                      </p:to>
                                    </p:set>
                                    <p:anim calcmode="lin" valueType="num">
                                      <p:cBhvr additive="base">
                                        <p:cTn id="19"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8">
                                            <p:txEl>
                                              <p:pRg st="16" end="16"/>
                                            </p:txEl>
                                          </p:spTgt>
                                        </p:tgtEl>
                                        <p:attrNameLst>
                                          <p:attrName>style.visibility</p:attrName>
                                        </p:attrNameLst>
                                      </p:cBhvr>
                                      <p:to>
                                        <p:strVal val="visible"/>
                                      </p:to>
                                    </p:set>
                                    <p:anim calcmode="lin" valueType="num">
                                      <p:cBhvr additive="base">
                                        <p:cTn id="25"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8">
                                            <p:txEl>
                                              <p:pRg st="17" end="17"/>
                                            </p:txEl>
                                          </p:spTgt>
                                        </p:tgtEl>
                                        <p:attrNameLst>
                                          <p:attrName>style.visibility</p:attrName>
                                        </p:attrNameLst>
                                      </p:cBhvr>
                                      <p:to>
                                        <p:strVal val="visible"/>
                                      </p:to>
                                    </p:set>
                                    <p:anim calcmode="lin" valueType="num">
                                      <p:cBhvr additive="base">
                                        <p:cTn id="29"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8">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8">
                                            <p:txEl>
                                              <p:pRg st="19" end="19"/>
                                            </p:txEl>
                                          </p:spTgt>
                                        </p:tgtEl>
                                        <p:attrNameLst>
                                          <p:attrName>style.visibility</p:attrName>
                                        </p:attrNameLst>
                                      </p:cBhvr>
                                      <p:to>
                                        <p:strVal val="visible"/>
                                      </p:to>
                                    </p:set>
                                    <p:anim calcmode="lin" valueType="num">
                                      <p:cBhvr additive="base">
                                        <p:cTn id="35" dur="500" fill="hold"/>
                                        <p:tgtEl>
                                          <p:spTgt spid="138">
                                            <p:txEl>
                                              <p:pRg st="19" end="1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8">
                                            <p:txEl>
                                              <p:pRg st="19" end="1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8">
                                            <p:txEl>
                                              <p:pRg st="20" end="20"/>
                                            </p:txEl>
                                          </p:spTgt>
                                        </p:tgtEl>
                                        <p:attrNameLst>
                                          <p:attrName>style.visibility</p:attrName>
                                        </p:attrNameLst>
                                      </p:cBhvr>
                                      <p:to>
                                        <p:strVal val="visible"/>
                                      </p:to>
                                    </p:set>
                                    <p:anim calcmode="lin" valueType="num">
                                      <p:cBhvr additive="base">
                                        <p:cTn id="39" dur="500" fill="hold"/>
                                        <p:tgtEl>
                                          <p:spTgt spid="138">
                                            <p:txEl>
                                              <p:pRg st="20" end="2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285227" y="593011"/>
            <a:ext cx="11677474"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For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increasing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beyond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does not increase I</a:t>
            </a:r>
            <a:r>
              <a:rPr lang="en-US" altLang="en-US" baseline="-25000" dirty="0">
                <a:solidFill>
                  <a:prstClr val="black"/>
                </a:solidFill>
                <a:ea typeface="Calibri" panose="020F0502020204030204" pitchFamily="34" charset="0"/>
                <a:cs typeface="Times New Roman" panose="02020603050405020304" pitchFamily="18" charset="0"/>
              </a:rPr>
              <a:t>D</a:t>
            </a:r>
            <a:r>
              <a:rPr lang="en-US" altLang="en-US" dirty="0">
                <a:solidFill>
                  <a:prstClr val="black"/>
                </a:solidFill>
                <a:ea typeface="Calibri" panose="020F0502020204030204" pitchFamily="34" charset="0"/>
                <a:cs typeface="Times New Roman" panose="02020603050405020304" pitchFamily="18" charset="0"/>
              </a:rPr>
              <a:t> in an </a:t>
            </a:r>
          </a:p>
          <a:p>
            <a:r>
              <a:rPr lang="en-US" altLang="en-US" dirty="0">
                <a:solidFill>
                  <a:prstClr val="black"/>
                </a:solidFill>
                <a:ea typeface="Calibri" panose="020F0502020204030204" pitchFamily="34" charset="0"/>
                <a:cs typeface="Times New Roman" panose="02020603050405020304" pitchFamily="18" charset="0"/>
              </a:rPr>
              <a:t>ideal MOSFET, because of channel pinch off.</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Practical MOSFETs have some I</a:t>
            </a:r>
            <a:r>
              <a:rPr lang="en-US" altLang="en-US" baseline="-25000" dirty="0">
                <a:solidFill>
                  <a:prstClr val="black"/>
                </a:solidFill>
                <a:ea typeface="Calibri" panose="020F0502020204030204" pitchFamily="34" charset="0"/>
                <a:cs typeface="Times New Roman" panose="02020603050405020304" pitchFamily="18" charset="0"/>
              </a:rPr>
              <a:t>D</a:t>
            </a:r>
            <a:r>
              <a:rPr lang="en-US" altLang="en-US" dirty="0">
                <a:solidFill>
                  <a:prstClr val="black"/>
                </a:solidFill>
                <a:ea typeface="Calibri" panose="020F0502020204030204" pitchFamily="34" charset="0"/>
                <a:cs typeface="Times New Roman" panose="02020603050405020304" pitchFamily="18" charset="0"/>
              </a:rPr>
              <a:t> increase for increasing V</a:t>
            </a:r>
            <a:r>
              <a:rPr lang="en-US" altLang="en-US" baseline="-25000" dirty="0">
                <a:solidFill>
                  <a:prstClr val="black"/>
                </a:solidFill>
                <a:ea typeface="Calibri" panose="020F0502020204030204" pitchFamily="34" charset="0"/>
                <a:cs typeface="Times New Roman" panose="02020603050405020304" pitchFamily="18" charset="0"/>
              </a:rPr>
              <a:t>DS</a:t>
            </a:r>
            <a:r>
              <a:rPr lang="en-US" altLang="en-US" dirty="0">
                <a:solidFill>
                  <a:prstClr val="black"/>
                </a:solidFill>
                <a:ea typeface="Calibri" panose="020F0502020204030204" pitchFamily="34" charset="0"/>
                <a:cs typeface="Times New Roman" panose="02020603050405020304" pitchFamily="18" charset="0"/>
              </a:rPr>
              <a:t> beyond </a:t>
            </a:r>
          </a:p>
          <a:p>
            <a:r>
              <a:rPr lang="en-US" altLang="en-US" dirty="0">
                <a:solidFill>
                  <a:prstClr val="black"/>
                </a:solidFill>
                <a:ea typeface="Calibri" panose="020F0502020204030204" pitchFamily="34" charset="0"/>
                <a:cs typeface="Times New Roman" panose="02020603050405020304" pitchFamily="18" charset="0"/>
              </a:rPr>
              <a:t>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 – V</a:t>
            </a:r>
            <a:r>
              <a:rPr lang="en-US" altLang="en-US" baseline="-25000" dirty="0">
                <a:solidFill>
                  <a:prstClr val="black"/>
                </a:solidFill>
                <a:ea typeface="Calibri" panose="020F0502020204030204" pitchFamily="34" charset="0"/>
                <a:cs typeface="Times New Roman" panose="02020603050405020304" pitchFamily="18" charset="0"/>
              </a:rPr>
              <a:t>T</a:t>
            </a:r>
            <a:r>
              <a:rPr lang="en-US" altLang="en-US" dirty="0">
                <a:solidFill>
                  <a:prstClr val="black"/>
                </a:solidFill>
                <a:ea typeface="Calibri" panose="020F0502020204030204" pitchFamily="34" charset="0"/>
                <a:cs typeface="Times New Roman" panose="02020603050405020304" pitchFamily="18" charset="0"/>
              </a:rPr>
              <a:t> because of widening of the drain depletion region with increasing</a:t>
            </a:r>
          </a:p>
          <a:p>
            <a:r>
              <a:rPr lang="en-US" altLang="en-US" dirty="0">
                <a:solidFill>
                  <a:prstClr val="black"/>
                </a:solidFill>
                <a:ea typeface="Calibri" panose="020F0502020204030204" pitchFamily="34" charset="0"/>
                <a:cs typeface="Times New Roman" panose="02020603050405020304" pitchFamily="18" charset="0"/>
              </a:rPr>
              <a:t>reverse bias, referred to as channel length modulation.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Sah’s equations used for hand calculations do not model channel </a:t>
            </a:r>
          </a:p>
          <a:p>
            <a:r>
              <a:rPr lang="en-US" altLang="en-US" dirty="0">
                <a:solidFill>
                  <a:prstClr val="black"/>
                </a:solidFill>
                <a:ea typeface="Calibri" panose="020F0502020204030204" pitchFamily="34" charset="0"/>
                <a:cs typeface="Times New Roman" panose="02020603050405020304" pitchFamily="18" charset="0"/>
              </a:rPr>
              <a:t>length modulation.</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MOSFETs behave as voltage controlled current sources in the transistor </a:t>
            </a:r>
          </a:p>
          <a:p>
            <a:r>
              <a:rPr lang="en-US" altLang="en-US" dirty="0">
                <a:solidFill>
                  <a:prstClr val="black"/>
                </a:solidFill>
                <a:ea typeface="Calibri" panose="020F0502020204030204" pitchFamily="34" charset="0"/>
                <a:cs typeface="Times New Roman" panose="02020603050405020304" pitchFamily="18" charset="0"/>
              </a:rPr>
              <a:t>saturation region with the drain current I</a:t>
            </a:r>
            <a:r>
              <a:rPr lang="en-US" altLang="en-US" baseline="-25000" dirty="0">
                <a:solidFill>
                  <a:prstClr val="black"/>
                </a:solidFill>
                <a:ea typeface="Calibri" panose="020F0502020204030204" pitchFamily="34" charset="0"/>
                <a:cs typeface="Times New Roman" panose="02020603050405020304" pitchFamily="18" charset="0"/>
              </a:rPr>
              <a:t>D</a:t>
            </a:r>
            <a:r>
              <a:rPr lang="en-US" altLang="en-US" dirty="0">
                <a:solidFill>
                  <a:prstClr val="black"/>
                </a:solidFill>
                <a:ea typeface="Calibri" panose="020F0502020204030204" pitchFamily="34" charset="0"/>
                <a:cs typeface="Times New Roman" panose="02020603050405020304" pitchFamily="18" charset="0"/>
              </a:rPr>
              <a:t> determined by voltage V</a:t>
            </a:r>
            <a:r>
              <a:rPr lang="en-US" altLang="en-US" baseline="-25000" dirty="0">
                <a:solidFill>
                  <a:prstClr val="black"/>
                </a:solidFill>
                <a:ea typeface="Calibri" panose="020F0502020204030204" pitchFamily="34" charset="0"/>
                <a:cs typeface="Times New Roman" panose="02020603050405020304" pitchFamily="18" charset="0"/>
              </a:rPr>
              <a:t>GS</a:t>
            </a:r>
            <a:r>
              <a:rPr lang="en-US" altLang="en-US" dirty="0">
                <a:solidFill>
                  <a:prstClr val="black"/>
                </a:solidFill>
                <a:ea typeface="Calibri" panose="020F0502020204030204" pitchFamily="34" charset="0"/>
                <a:cs typeface="Times New Roman" panose="02020603050405020304" pitchFamily="18" charset="0"/>
              </a:rPr>
              <a:t>.</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Transistor Saturation region corresponds to BJT Active region.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MOSFET Ohmic region corresponds to BJT Circuit Saturation region.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EC4F952-0A77-4F66-80A4-B325CA3FB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577" y="976407"/>
            <a:ext cx="4025108" cy="2766906"/>
          </a:xfrm>
          <a:prstGeom prst="rect">
            <a:avLst/>
          </a:prstGeom>
        </p:spPr>
      </p:pic>
      <p:sp>
        <p:nvSpPr>
          <p:cNvPr id="9" name="Title 1">
            <a:extLst>
              <a:ext uri="{FF2B5EF4-FFF2-40B4-BE49-F238E27FC236}">
                <a16:creationId xmlns:a16="http://schemas.microsoft.com/office/drawing/2014/main" id="{A495E376-45E0-44B4-AC74-2E1FBF13F250}"/>
              </a:ext>
            </a:extLst>
          </p:cNvPr>
          <p:cNvSpPr txBox="1">
            <a:spLocks/>
          </p:cNvSpPr>
          <p:nvPr/>
        </p:nvSpPr>
        <p:spPr>
          <a:xfrm>
            <a:off x="2047092" y="-16589"/>
            <a:ext cx="8218526" cy="609600"/>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a:gradFill>
                  <a:gsLst>
                    <a:gs pos="0">
                      <a:schemeClr val="tx2"/>
                    </a:gs>
                    <a:gs pos="46000">
                      <a:schemeClr val="tx2"/>
                    </a:gs>
                    <a:gs pos="86000">
                      <a:schemeClr val="accent5"/>
                    </a:gs>
                  </a:gsLst>
                  <a:lin ang="5400000" scaled="1"/>
                </a:gradFill>
              </a:rPr>
              <a:t>n-channel MOSFET Operation (Continued)</a:t>
            </a:r>
          </a:p>
        </p:txBody>
      </p:sp>
      <p:pic>
        <p:nvPicPr>
          <p:cNvPr id="12" name="Picture 11">
            <a:extLst>
              <a:ext uri="{FF2B5EF4-FFF2-40B4-BE49-F238E27FC236}">
                <a16:creationId xmlns:a16="http://schemas.microsoft.com/office/drawing/2014/main" id="{B9F4FA59-0320-4CA7-8CF5-2270DBBC9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471" y="3743314"/>
            <a:ext cx="4106214" cy="2837021"/>
          </a:xfrm>
          <a:prstGeom prst="rect">
            <a:avLst/>
          </a:prstGeom>
        </p:spPr>
      </p:pic>
      <p:sp>
        <p:nvSpPr>
          <p:cNvPr id="2" name="TextBox 1">
            <a:extLst>
              <a:ext uri="{FF2B5EF4-FFF2-40B4-BE49-F238E27FC236}">
                <a16:creationId xmlns:a16="http://schemas.microsoft.com/office/drawing/2014/main" id="{B1708AFE-8616-40AC-BAFA-D9CDF29C4750}"/>
              </a:ext>
            </a:extLst>
          </p:cNvPr>
          <p:cNvSpPr txBox="1"/>
          <p:nvPr/>
        </p:nvSpPr>
        <p:spPr>
          <a:xfrm>
            <a:off x="7846577" y="615880"/>
            <a:ext cx="4091185" cy="369332"/>
          </a:xfrm>
          <a:prstGeom prst="rect">
            <a:avLst/>
          </a:prstGeom>
          <a:noFill/>
        </p:spPr>
        <p:txBody>
          <a:bodyPr wrap="none" rtlCol="0">
            <a:spAutoFit/>
          </a:bodyPr>
          <a:lstStyle/>
          <a:p>
            <a:r>
              <a:rPr lang="en-US" altLang="en-US" dirty="0">
                <a:solidFill>
                  <a:prstClr val="black"/>
                </a:solidFill>
                <a:ea typeface="Calibri" panose="020F0502020204030204" pitchFamily="34" charset="0"/>
                <a:cs typeface="Times New Roman" panose="02020603050405020304" pitchFamily="18" charset="0"/>
              </a:rPr>
              <a:t>n-Channel Enhancement Mode MOSFET</a:t>
            </a:r>
            <a:endParaRPr lang="en-US" dirty="0"/>
          </a:p>
        </p:txBody>
      </p:sp>
    </p:spTree>
    <p:extLst>
      <p:ext uri="{BB962C8B-B14F-4D97-AF65-F5344CB8AC3E}">
        <p14:creationId xmlns:p14="http://schemas.microsoft.com/office/powerpoint/2010/main" val="245221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10" end="10"/>
                                            </p:txEl>
                                          </p:spTgt>
                                        </p:tgtEl>
                                        <p:attrNameLst>
                                          <p:attrName>style.visibility</p:attrName>
                                        </p:attrNameLst>
                                      </p:cBhvr>
                                      <p:to>
                                        <p:strVal val="visible"/>
                                      </p:to>
                                    </p:set>
                                    <p:anim calcmode="lin" valueType="num">
                                      <p:cBhvr additive="base">
                                        <p:cTn id="7"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1" end="11"/>
                                            </p:txEl>
                                          </p:spTgt>
                                        </p:tgtEl>
                                        <p:attrNameLst>
                                          <p:attrName>style.visibility</p:attrName>
                                        </p:attrNameLst>
                                      </p:cBhvr>
                                      <p:to>
                                        <p:strVal val="visible"/>
                                      </p:to>
                                    </p:set>
                                    <p:anim calcmode="lin" valueType="num">
                                      <p:cBhvr additive="base">
                                        <p:cTn id="11"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
                                            <p:txEl>
                                              <p:pRg st="13" end="13"/>
                                            </p:txEl>
                                          </p:spTgt>
                                        </p:tgtEl>
                                        <p:attrNameLst>
                                          <p:attrName>style.visibility</p:attrName>
                                        </p:attrNameLst>
                                      </p:cBhvr>
                                      <p:to>
                                        <p:strVal val="visible"/>
                                      </p:to>
                                    </p:set>
                                    <p:anim calcmode="lin" valueType="num">
                                      <p:cBhvr additive="base">
                                        <p:cTn id="17"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8">
                                            <p:txEl>
                                              <p:pRg st="15" end="15"/>
                                            </p:txEl>
                                          </p:spTgt>
                                        </p:tgtEl>
                                        <p:attrNameLst>
                                          <p:attrName>style.visibility</p:attrName>
                                        </p:attrNameLst>
                                      </p:cBhvr>
                                      <p:to>
                                        <p:strVal val="visible"/>
                                      </p:to>
                                    </p:set>
                                    <p:anim calcmode="lin" valueType="num">
                                      <p:cBhvr additive="base">
                                        <p:cTn id="21"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453" y="1"/>
            <a:ext cx="6383288" cy="608313"/>
          </a:xfrm>
        </p:spPr>
        <p:txBody>
          <a:bodyPr>
            <a:noAutofit/>
          </a:bodyPr>
          <a:lstStyle/>
          <a:p>
            <a:pPr algn="ctr"/>
            <a:r>
              <a:rPr lang="en-US" dirty="0">
                <a:gradFill>
                  <a:gsLst>
                    <a:gs pos="0">
                      <a:schemeClr val="tx2"/>
                    </a:gs>
                    <a:gs pos="46000">
                      <a:schemeClr val="tx2"/>
                    </a:gs>
                    <a:gs pos="86000">
                      <a:schemeClr val="accent5"/>
                    </a:gs>
                  </a:gsLst>
                  <a:lin ang="5400000" scaled="1"/>
                </a:gradFill>
              </a:rPr>
              <a:t>p-channel MOSFET Operation</a:t>
            </a:r>
          </a:p>
        </p:txBody>
      </p:sp>
      <p:sp>
        <p:nvSpPr>
          <p:cNvPr id="138" name="Rectangle 137"/>
          <p:cNvSpPr/>
          <p:nvPr/>
        </p:nvSpPr>
        <p:spPr>
          <a:xfrm>
            <a:off x="293615" y="593012"/>
            <a:ext cx="11752976"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57600" marR="0" lvl="8" indent="0" algn="ctr" defTabSz="914400" rtl="0" eaLnBrk="1" fontAlgn="auto" latinLnBrk="0" hangingPunct="1">
              <a:lnSpc>
                <a:spcPct val="100000"/>
              </a:lnSpc>
              <a:spcBef>
                <a:spcPts val="0"/>
              </a:spcBef>
              <a:spcAft>
                <a:spcPts val="120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p-Channel Enhancement Mode MOSFET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The gate voltage needs to be more negative than the source and drain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voltages to form a conducting channel in an enhancement mode p-channel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n- channel region becomes inverted, i.e., majority carriers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become valence band holes instead of conduction band electrons.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conducting channel results in approximately linear I-V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characteristics for small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i.e.,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SD</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&lt;&lt;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SG</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This region of MOSFET operation is referred to as the Ohmic region.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MOSFETs behave like a nonlinear resistance in the Ohmic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Operating a MOSFET in the ohmic region is common for digital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applications and undesirable for analog applications.</a:t>
            </a: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MOSFET data sheets often specify MOSFET on-resistance,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i.e</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R</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DS(ON)</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which is the drain-to-source resistance in the ohmic region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 a given source-to-gate voltage greater than |V</a:t>
            </a:r>
            <a:r>
              <a:rPr kumimoji="0" lang="en-US" alt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BEDD3CED-6B81-42D6-9186-6FCAD63C2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861" y="4269995"/>
            <a:ext cx="3811677" cy="2379456"/>
          </a:xfrm>
          <a:prstGeom prst="rect">
            <a:avLst/>
          </a:prstGeom>
        </p:spPr>
      </p:pic>
      <p:pic>
        <p:nvPicPr>
          <p:cNvPr id="10" name="Picture 9">
            <a:extLst>
              <a:ext uri="{FF2B5EF4-FFF2-40B4-BE49-F238E27FC236}">
                <a16:creationId xmlns:a16="http://schemas.microsoft.com/office/drawing/2014/main" id="{75B29DA3-E729-4D52-9097-09873EF44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471" y="1022347"/>
            <a:ext cx="3513723" cy="3007747"/>
          </a:xfrm>
          <a:prstGeom prst="rect">
            <a:avLst/>
          </a:prstGeom>
        </p:spPr>
      </p:pic>
    </p:spTree>
    <p:extLst>
      <p:ext uri="{BB962C8B-B14F-4D97-AF65-F5344CB8AC3E}">
        <p14:creationId xmlns:p14="http://schemas.microsoft.com/office/powerpoint/2010/main" val="133060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8" end="8"/>
                                            </p:txEl>
                                          </p:spTgt>
                                        </p:tgtEl>
                                        <p:attrNameLst>
                                          <p:attrName>style.visibility</p:attrName>
                                        </p:attrNameLst>
                                      </p:cBhvr>
                                      <p:to>
                                        <p:strVal val="visible"/>
                                      </p:to>
                                    </p:set>
                                    <p:anim calcmode="lin" valueType="num">
                                      <p:cBhvr additive="base">
                                        <p:cTn id="7"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9" end="9"/>
                                            </p:txEl>
                                          </p:spTgt>
                                        </p:tgtEl>
                                        <p:attrNameLst>
                                          <p:attrName>style.visibility</p:attrName>
                                        </p:attrNameLst>
                                      </p:cBhvr>
                                      <p:to>
                                        <p:strVal val="visible"/>
                                      </p:to>
                                    </p:set>
                                    <p:anim calcmode="lin" valueType="num">
                                      <p:cBhvr additive="base">
                                        <p:cTn id="11"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11" end="11"/>
                                            </p:txEl>
                                          </p:spTgt>
                                        </p:tgtEl>
                                        <p:attrNameLst>
                                          <p:attrName>style.visibility</p:attrName>
                                        </p:attrNameLst>
                                      </p:cBhvr>
                                      <p:to>
                                        <p:strVal val="visible"/>
                                      </p:to>
                                    </p:set>
                                    <p:anim calcmode="lin" valueType="num">
                                      <p:cBhvr additive="base">
                                        <p:cTn id="15"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8">
                                            <p:txEl>
                                              <p:pRg st="13" end="13"/>
                                            </p:txEl>
                                          </p:spTgt>
                                        </p:tgtEl>
                                        <p:attrNameLst>
                                          <p:attrName>style.visibility</p:attrName>
                                        </p:attrNameLst>
                                      </p:cBhvr>
                                      <p:to>
                                        <p:strVal val="visible"/>
                                      </p:to>
                                    </p:set>
                                    <p:anim calcmode="lin" valueType="num">
                                      <p:cBhvr additive="base">
                                        <p:cTn id="19"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8">
                                            <p:txEl>
                                              <p:pRg st="15" end="15"/>
                                            </p:txEl>
                                          </p:spTgt>
                                        </p:tgtEl>
                                        <p:attrNameLst>
                                          <p:attrName>style.visibility</p:attrName>
                                        </p:attrNameLst>
                                      </p:cBhvr>
                                      <p:to>
                                        <p:strVal val="visible"/>
                                      </p:to>
                                    </p:set>
                                    <p:anim calcmode="lin" valueType="num">
                                      <p:cBhvr additive="base">
                                        <p:cTn id="25"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5" end="1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8">
                                            <p:txEl>
                                              <p:pRg st="16" end="16"/>
                                            </p:txEl>
                                          </p:spTgt>
                                        </p:tgtEl>
                                        <p:attrNameLst>
                                          <p:attrName>style.visibility</p:attrName>
                                        </p:attrNameLst>
                                      </p:cBhvr>
                                      <p:to>
                                        <p:strVal val="visible"/>
                                      </p:to>
                                    </p:set>
                                    <p:anim calcmode="lin" valueType="num">
                                      <p:cBhvr additive="base">
                                        <p:cTn id="29"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8">
                                            <p:txEl>
                                              <p:pRg st="18" end="18"/>
                                            </p:txEl>
                                          </p:spTgt>
                                        </p:tgtEl>
                                        <p:attrNameLst>
                                          <p:attrName>style.visibility</p:attrName>
                                        </p:attrNameLst>
                                      </p:cBhvr>
                                      <p:to>
                                        <p:strVal val="visible"/>
                                      </p:to>
                                    </p:set>
                                    <p:anim calcmode="lin" valueType="num">
                                      <p:cBhvr additive="base">
                                        <p:cTn id="33"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8">
                                            <p:txEl>
                                              <p:pRg st="18" end="1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8">
                                            <p:txEl>
                                              <p:pRg st="19" end="19"/>
                                            </p:txEl>
                                          </p:spTgt>
                                        </p:tgtEl>
                                        <p:attrNameLst>
                                          <p:attrName>style.visibility</p:attrName>
                                        </p:attrNameLst>
                                      </p:cBhvr>
                                      <p:to>
                                        <p:strVal val="visible"/>
                                      </p:to>
                                    </p:set>
                                    <p:anim calcmode="lin" valueType="num">
                                      <p:cBhvr additive="base">
                                        <p:cTn id="37" dur="500" fill="hold"/>
                                        <p:tgtEl>
                                          <p:spTgt spid="138">
                                            <p:txEl>
                                              <p:pRg st="19" end="1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
                                            <p:txEl>
                                              <p:pRg st="19" end="1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8">
                                            <p:txEl>
                                              <p:pRg st="20" end="20"/>
                                            </p:txEl>
                                          </p:spTgt>
                                        </p:tgtEl>
                                        <p:attrNameLst>
                                          <p:attrName>style.visibility</p:attrName>
                                        </p:attrNameLst>
                                      </p:cBhvr>
                                      <p:to>
                                        <p:strVal val="visible"/>
                                      </p:to>
                                    </p:set>
                                    <p:anim calcmode="lin" valueType="num">
                                      <p:cBhvr additive="base">
                                        <p:cTn id="41" dur="500" fill="hold"/>
                                        <p:tgtEl>
                                          <p:spTgt spid="138">
                                            <p:txEl>
                                              <p:pRg st="20" end="2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Segoe 4-3 template-template_April-17-2007">
  <a:themeElements>
    <a:clrScheme name="Custom 19">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8CBE"/>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1_Blue Segoe 4-3 template-template_April-17-2007">
  <a:themeElements>
    <a:clrScheme name="Custom 8">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C0C0C"/>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6A60D8DBCCCE48AA8657C55249800E" ma:contentTypeVersion="13" ma:contentTypeDescription="Create a new document." ma:contentTypeScope="" ma:versionID="aa2cfcfad257a0cfffde0d66ebd3008d">
  <xsd:schema xmlns:xsd="http://www.w3.org/2001/XMLSchema" xmlns:xs="http://www.w3.org/2001/XMLSchema" xmlns:p="http://schemas.microsoft.com/office/2006/metadata/properties" xmlns:ns3="f66cb574-eea0-4eaf-b83a-07f4ca8ccc6f" xmlns:ns4="d1e3b051-3839-4ac6-bacc-e55fc897752a" targetNamespace="http://schemas.microsoft.com/office/2006/metadata/properties" ma:root="true" ma:fieldsID="05ee86d53b41fad11ffdc258d3e632a6" ns3:_="" ns4:_="">
    <xsd:import namespace="f66cb574-eea0-4eaf-b83a-07f4ca8ccc6f"/>
    <xsd:import namespace="d1e3b051-3839-4ac6-bacc-e55fc897752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6cb574-eea0-4eaf-b83a-07f4ca8ccc6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e3b051-3839-4ac6-bacc-e55fc89775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6E01DB-F5C1-401A-9A1C-2CCD4076338E}">
  <ds:schemaRefs>
    <ds:schemaRef ds:uri="http://schemas.microsoft.com/sharepoint/v3/contenttype/forms"/>
  </ds:schemaRefs>
</ds:datastoreItem>
</file>

<file path=customXml/itemProps2.xml><?xml version="1.0" encoding="utf-8"?>
<ds:datastoreItem xmlns:ds="http://schemas.openxmlformats.org/officeDocument/2006/customXml" ds:itemID="{FAD2C5C8-9B71-4158-AA4C-32584427570C}">
  <ds:schemaRefs>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purl.org/dc/terms/"/>
    <ds:schemaRef ds:uri="http://purl.org/dc/elements/1.1/"/>
    <ds:schemaRef ds:uri="f66cb574-eea0-4eaf-b83a-07f4ca8ccc6f"/>
    <ds:schemaRef ds:uri="http://schemas.openxmlformats.org/package/2006/metadata/core-properties"/>
    <ds:schemaRef ds:uri="d1e3b051-3839-4ac6-bacc-e55fc897752a"/>
    <ds:schemaRef ds:uri="http://purl.org/dc/dcmitype/"/>
  </ds:schemaRefs>
</ds:datastoreItem>
</file>

<file path=customXml/itemProps3.xml><?xml version="1.0" encoding="utf-8"?>
<ds:datastoreItem xmlns:ds="http://schemas.openxmlformats.org/officeDocument/2006/customXml" ds:itemID="{CE0509C2-771D-43C8-B657-15A2824B36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6cb574-eea0-4eaf-b83a-07f4ca8ccc6f"/>
    <ds:schemaRef ds:uri="d1e3b051-3839-4ac6-bacc-e55fc89775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16946</TotalTime>
  <Words>8764</Words>
  <Application>Microsoft Office PowerPoint</Application>
  <PresentationFormat>Widescreen</PresentationFormat>
  <Paragraphs>1135</Paragraphs>
  <Slides>59</Slides>
  <Notes>59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59</vt:i4>
      </vt:variant>
    </vt:vector>
  </HeadingPairs>
  <TitlesOfParts>
    <vt:vector size="71" baseType="lpstr">
      <vt:lpstr>Cambria Math</vt:lpstr>
      <vt:lpstr>Cambria</vt:lpstr>
      <vt:lpstr>Galliard BT</vt:lpstr>
      <vt:lpstr>Wingdings</vt:lpstr>
      <vt:lpstr>Arial</vt:lpstr>
      <vt:lpstr>Courier New</vt:lpstr>
      <vt:lpstr>Segoe</vt:lpstr>
      <vt:lpstr>Calibri</vt:lpstr>
      <vt:lpstr>Blue Segoe 4-3 template-template_April-17-2007</vt:lpstr>
      <vt:lpstr>1_Blue Segoe 4-3 template-template_April-17-2007</vt:lpstr>
      <vt:lpstr>SoftwareDevelopment</vt:lpstr>
      <vt:lpstr>2_Blue Segoe 4-3 template-template_April-17-2007</vt:lpstr>
      <vt:lpstr>ECEN 350 Electronic Devices and Circuits </vt:lpstr>
      <vt:lpstr>PowerPoint Presentation</vt:lpstr>
      <vt:lpstr>MOSFETs</vt:lpstr>
      <vt:lpstr>Enhancement Mode MOSFET Symbols</vt:lpstr>
      <vt:lpstr>n-channel MOSFET Operation</vt:lpstr>
      <vt:lpstr>n-channel MOSFET Operation (Continued)</vt:lpstr>
      <vt:lpstr>PowerPoint Presentation</vt:lpstr>
      <vt:lpstr>PowerPoint Presentation</vt:lpstr>
      <vt:lpstr>p-channel MOSFET Operation</vt:lpstr>
      <vt:lpstr>p-channel MOSFET Operation (Continued)</vt:lpstr>
      <vt:lpstr>PowerPoint Presentation</vt:lpstr>
      <vt:lpstr>PowerPoint Presentation</vt:lpstr>
      <vt:lpstr>p-channel MOSFET High-Side Switch</vt:lpstr>
      <vt:lpstr>VBE  Current Limit using pnp BJT</vt:lpstr>
      <vt:lpstr>PowerPoint Presentation</vt:lpstr>
      <vt:lpstr>MOSFET Ohmic and Saturation Regions (Continued) </vt:lpstr>
      <vt:lpstr>MOSFET Ohmic and Saturation Regions (Continued) (Continued) </vt:lpstr>
      <vt:lpstr>n-channel Enhancement mode MOSFET  Drain Current Equation  Ohmic Region</vt:lpstr>
      <vt:lpstr>n-channel Enhancement mode MOSFET  Drain Current Equation  Transistor Saturation Region</vt:lpstr>
      <vt:lpstr>Charge Carrier Mobility - µ</vt:lpstr>
      <vt:lpstr>n-channel Enhancement mode MOSFET  Drain Current Equations  Sah’s Equations</vt:lpstr>
      <vt:lpstr>p-channel Enhancement mode MOSFET  Drain Current Equations  Sah’s Equations</vt:lpstr>
      <vt:lpstr>Sah’s Equations for Enhancement Mode MOSFETs  </vt:lpstr>
      <vt:lpstr>n-channel MOSFET Example 1</vt:lpstr>
      <vt:lpstr>n-channel MOSFET Example 2</vt:lpstr>
      <vt:lpstr>n-channel MOSFET Example 3</vt:lpstr>
      <vt:lpstr>p-channel MOSFET Example 1</vt:lpstr>
      <vt:lpstr>p-channel MOSFET Example 2</vt:lpstr>
      <vt:lpstr>High-Side Switch</vt:lpstr>
      <vt:lpstr>High-Side Switch (Continued)</vt:lpstr>
      <vt:lpstr>PowerPoint Presentation</vt:lpstr>
      <vt:lpstr>n-channel MOSFET Motor Driver</vt:lpstr>
      <vt:lpstr>n-channel MOSFET Relay Driver</vt:lpstr>
      <vt:lpstr>Magnetic Relays</vt:lpstr>
      <vt:lpstr>MOSFET ID versus VGS  </vt:lpstr>
      <vt:lpstr>Field-Effect Transistors (FETs)</vt:lpstr>
      <vt:lpstr>Field Effect Transistors (FETs) versus BJTs</vt:lpstr>
      <vt:lpstr>MOSFET versus BJT Current  Comparison </vt:lpstr>
      <vt:lpstr>n-channel MOSFET LED Driver</vt:lpstr>
      <vt:lpstr>Test Time – Just for Fun.  No Points.</vt:lpstr>
      <vt:lpstr>MOSFET Test  Question 1</vt:lpstr>
      <vt:lpstr>MOSFET Test  Question 2</vt:lpstr>
      <vt:lpstr>MOSFET Test  Question 3</vt:lpstr>
      <vt:lpstr>MOSFET Test  Question 4</vt:lpstr>
      <vt:lpstr>MOSFET Test  Question 5</vt:lpstr>
      <vt:lpstr>PowerPoint Presentation</vt:lpstr>
      <vt:lpstr>The End</vt:lpstr>
      <vt:lpstr>Extra</vt:lpstr>
      <vt:lpstr>Transistor – Electronic Valve</vt:lpstr>
      <vt:lpstr>n-channel MOSFET Example 2</vt:lpstr>
      <vt:lpstr>p-channel MOSFET Example 1</vt:lpstr>
      <vt:lpstr>MOSFET Transconductance</vt:lpstr>
      <vt:lpstr>MOSFET Transconductance (Continued)</vt:lpstr>
      <vt:lpstr>Buffered Voltage-Follower – Voltage Regulator</vt:lpstr>
      <vt:lpstr>Voltage Regulator with Current Limit</vt:lpstr>
      <vt:lpstr>CMOS – Complementary MOS</vt:lpstr>
      <vt:lpstr>Level 1 MOSFET ID Equations</vt:lpstr>
      <vt:lpstr>MOSFET Small-Signal Model</vt:lpstr>
      <vt:lpstr>n-channel MOSFET Example 2</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480 Digital Signal Processing</dc:title>
  <dc:creator>Swenson, Jody</dc:creator>
  <cp:lastModifiedBy>Swenson, Jody</cp:lastModifiedBy>
  <cp:revision>923</cp:revision>
  <dcterms:created xsi:type="dcterms:W3CDTF">2016-11-11T21:34:14Z</dcterms:created>
  <dcterms:modified xsi:type="dcterms:W3CDTF">2022-06-27T18:59:04Z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0x010100F26A60D8DBCCCE48AA8657C55249800E</vt:lpwstr>
  </property>
</Properties>
</file>